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4" r:id="rId3"/>
    <p:sldId id="309" r:id="rId4"/>
    <p:sldId id="287" r:id="rId5"/>
    <p:sldId id="283" r:id="rId6"/>
    <p:sldId id="285" r:id="rId7"/>
    <p:sldId id="286" r:id="rId8"/>
    <p:sldId id="291" r:id="rId9"/>
    <p:sldId id="292" r:id="rId10"/>
    <p:sldId id="295" r:id="rId11"/>
    <p:sldId id="290" r:id="rId12"/>
    <p:sldId id="294" r:id="rId13"/>
    <p:sldId id="293" r:id="rId14"/>
    <p:sldId id="289" r:id="rId15"/>
    <p:sldId id="296" r:id="rId16"/>
    <p:sldId id="288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6" r:id="rId26"/>
    <p:sldId id="307" r:id="rId27"/>
    <p:sldId id="308" r:id="rId28"/>
    <p:sldId id="311" r:id="rId29"/>
    <p:sldId id="310" r:id="rId30"/>
    <p:sldId id="312" r:id="rId31"/>
    <p:sldId id="313" r:id="rId32"/>
    <p:sldId id="315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/JOQw/VSUEVieHJVfc04S8ZUM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34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381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16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24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027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687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222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679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39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407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51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434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936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368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083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35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777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197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2650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36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0745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605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976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868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910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42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73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90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76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875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56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79367" y="-1197470"/>
            <a:ext cx="4351338" cy="103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35572" y="365128"/>
            <a:ext cx="11248428" cy="70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435572" y="1416772"/>
            <a:ext cx="112484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7"/>
          <p:cNvCxnSpPr/>
          <p:nvPr/>
        </p:nvCxnSpPr>
        <p:spPr>
          <a:xfrm>
            <a:off x="431800" y="1089890"/>
            <a:ext cx="11252200" cy="0"/>
          </a:xfrm>
          <a:prstGeom prst="straightConnector1">
            <a:avLst/>
          </a:prstGeom>
          <a:noFill/>
          <a:ln w="38100" cap="flat" cmpd="sng">
            <a:solidFill>
              <a:srgbClr val="A0332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956272" y="1825625"/>
            <a:ext cx="103975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5"/>
          <p:cNvPicPr preferRelativeResize="0"/>
          <p:nvPr/>
        </p:nvPicPr>
        <p:blipFill rotWithShape="1">
          <a:blip r:embed="rId13">
            <a:alphaModFix/>
          </a:blip>
          <a:srcRect l="31720" t="37530" r="29199" b="33612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l="31720" t="37530" r="29199" b="33612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720727" y="3301519"/>
            <a:ext cx="10527398" cy="0"/>
          </a:xfrm>
          <a:prstGeom prst="straightConnector1">
            <a:avLst/>
          </a:prstGeom>
          <a:noFill/>
          <a:ln w="38100" cap="flat" cmpd="sng">
            <a:solidFill>
              <a:srgbClr val="A0332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3" name="Google Shape;93;p1"/>
          <p:cNvSpPr txBox="1"/>
          <p:nvPr/>
        </p:nvSpPr>
        <p:spPr>
          <a:xfrm>
            <a:off x="628076" y="2502315"/>
            <a:ext cx="10712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Segmentation </a:t>
            </a:r>
            <a:r>
              <a:rPr lang="ko-KR" altLang="nb-NO" sz="36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세그멘테이션 </a:t>
            </a:r>
            <a:endParaRPr sz="3600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8792308" y="4130279"/>
            <a:ext cx="2548468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 sz="28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문학준</a:t>
            </a:r>
            <a:endParaRPr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2022/09/27</a:t>
            </a:r>
            <a:endParaRPr sz="280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59B18EB-BAB4-3F28-7CA1-423969645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55" dirty="0"/>
              <a:t> </a:t>
            </a:r>
            <a:r>
              <a:rPr dirty="0"/>
              <a:t>Upsampling:</a:t>
            </a:r>
            <a:r>
              <a:rPr spc="-45" dirty="0"/>
              <a:t> </a:t>
            </a:r>
            <a:r>
              <a:rPr dirty="0"/>
              <a:t>Bilinear</a:t>
            </a:r>
            <a:r>
              <a:rPr spc="-50" dirty="0"/>
              <a:t> </a:t>
            </a:r>
            <a:r>
              <a:rPr spc="-10" dirty="0"/>
              <a:t>Interpolation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CA82FAF-9114-98E2-F4D3-F726FB296DCF}"/>
              </a:ext>
            </a:extLst>
          </p:cNvPr>
          <p:cNvSpPr txBox="1"/>
          <p:nvPr/>
        </p:nvSpPr>
        <p:spPr>
          <a:xfrm>
            <a:off x="2172251" y="4189476"/>
            <a:ext cx="2460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Input: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EFC147E-691D-6A65-A235-4F887A1D219B}"/>
              </a:ext>
            </a:extLst>
          </p:cNvPr>
          <p:cNvSpPr txBox="1"/>
          <p:nvPr/>
        </p:nvSpPr>
        <p:spPr>
          <a:xfrm>
            <a:off x="6868393" y="4189476"/>
            <a:ext cx="276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Output: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4AEFD3D3-B466-0B3C-3596-812518F04693}"/>
              </a:ext>
            </a:extLst>
          </p:cNvPr>
          <p:cNvGraphicFramePr>
            <a:graphicFrameLocks noGrp="1"/>
          </p:cNvGraphicFramePr>
          <p:nvPr/>
        </p:nvGraphicFramePr>
        <p:xfrm>
          <a:off x="2480618" y="1794687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>
            <a:extLst>
              <a:ext uri="{FF2B5EF4-FFF2-40B4-BE49-F238E27FC236}">
                <a16:creationId xmlns:a16="http://schemas.microsoft.com/office/drawing/2014/main" id="{A94A85B6-908F-0B02-27E9-984DDD40EC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166797"/>
            <a:ext cx="182880" cy="182880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BF4470CF-E985-CBD4-8583-57F264D236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779445"/>
            <a:ext cx="182880" cy="182880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7973D0C2-ADF0-923D-5991-F0409220897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2728" y="2468549"/>
            <a:ext cx="182880" cy="182879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A16A5583-682B-185A-1FF6-42A9D8C9DDC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3081197"/>
            <a:ext cx="182880" cy="182880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91085C93-78B3-C4B8-3E0A-F6D9214804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166797"/>
            <a:ext cx="182879" cy="182880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BFF4F7A9-D18A-D8CD-E656-FCF1530E3B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779445"/>
            <a:ext cx="182879" cy="182880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7D82FDEC-F90F-21DF-72E7-3C26F27453B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7128" y="2468549"/>
            <a:ext cx="182879" cy="182879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9594676E-EE2F-D6B5-A6A9-D1101C8DF3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3081197"/>
            <a:ext cx="182879" cy="182880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7212AAFE-B4C7-D978-3B1E-0C20E98F97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166797"/>
            <a:ext cx="182880" cy="182880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A9047178-5FD4-411F-303A-CCF312B7CCC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779445"/>
            <a:ext cx="182880" cy="182880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43B89C27-5C3D-6436-C093-2E60482AB45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7889" y="2468549"/>
            <a:ext cx="182880" cy="182879"/>
          </a:xfrm>
          <a:prstGeom prst="rect">
            <a:avLst/>
          </a:prstGeom>
        </p:spPr>
      </p:pic>
      <p:pic>
        <p:nvPicPr>
          <p:cNvPr id="17" name="object 17">
            <a:extLst>
              <a:ext uri="{FF2B5EF4-FFF2-40B4-BE49-F238E27FC236}">
                <a16:creationId xmlns:a16="http://schemas.microsoft.com/office/drawing/2014/main" id="{50817BF5-0F60-0EC5-9CFA-01CAF46C20F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3081197"/>
            <a:ext cx="182880" cy="182880"/>
          </a:xfrm>
          <a:prstGeom prst="rect">
            <a:avLst/>
          </a:prstGeom>
        </p:spPr>
      </p:pic>
      <p:pic>
        <p:nvPicPr>
          <p:cNvPr id="18" name="object 18">
            <a:extLst>
              <a:ext uri="{FF2B5EF4-FFF2-40B4-BE49-F238E27FC236}">
                <a16:creationId xmlns:a16="http://schemas.microsoft.com/office/drawing/2014/main" id="{330550FE-71BC-86B0-F285-B622D3F968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166797"/>
            <a:ext cx="182879" cy="182880"/>
          </a:xfrm>
          <a:prstGeom prst="rect">
            <a:avLst/>
          </a:prstGeom>
        </p:spPr>
      </p:pic>
      <p:pic>
        <p:nvPicPr>
          <p:cNvPr id="19" name="object 19">
            <a:extLst>
              <a:ext uri="{FF2B5EF4-FFF2-40B4-BE49-F238E27FC236}">
                <a16:creationId xmlns:a16="http://schemas.microsoft.com/office/drawing/2014/main" id="{5573D641-5008-15C8-0849-7BB0FE921DD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779445"/>
            <a:ext cx="182879" cy="182880"/>
          </a:xfrm>
          <a:prstGeom prst="rect">
            <a:avLst/>
          </a:prstGeom>
        </p:spPr>
      </p:pic>
      <p:pic>
        <p:nvPicPr>
          <p:cNvPr id="20" name="object 20">
            <a:extLst>
              <a:ext uri="{FF2B5EF4-FFF2-40B4-BE49-F238E27FC236}">
                <a16:creationId xmlns:a16="http://schemas.microsoft.com/office/drawing/2014/main" id="{DE99595F-C5F2-E19F-9494-50AFEDC18F0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2510" y="2468549"/>
            <a:ext cx="182879" cy="182879"/>
          </a:xfrm>
          <a:prstGeom prst="rect">
            <a:avLst/>
          </a:prstGeom>
        </p:spPr>
      </p:pic>
      <p:pic>
        <p:nvPicPr>
          <p:cNvPr id="21" name="object 21">
            <a:extLst>
              <a:ext uri="{FF2B5EF4-FFF2-40B4-BE49-F238E27FC236}">
                <a16:creationId xmlns:a16="http://schemas.microsoft.com/office/drawing/2014/main" id="{5D72A9C0-BA2E-64D2-E20D-CB59B92998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3081197"/>
            <a:ext cx="182879" cy="182880"/>
          </a:xfrm>
          <a:prstGeom prst="rect">
            <a:avLst/>
          </a:prstGeom>
        </p:spPr>
      </p:pic>
      <p:graphicFrame>
        <p:nvGraphicFramePr>
          <p:cNvPr id="22" name="object 22">
            <a:extLst>
              <a:ext uri="{FF2B5EF4-FFF2-40B4-BE49-F238E27FC236}">
                <a16:creationId xmlns:a16="http://schemas.microsoft.com/office/drawing/2014/main" id="{3109EA4A-79AF-4A3A-EDB6-E44153F16044}"/>
              </a:ext>
            </a:extLst>
          </p:cNvPr>
          <p:cNvGraphicFramePr>
            <a:graphicFrameLocks noGrp="1"/>
          </p:cNvGraphicFramePr>
          <p:nvPr/>
        </p:nvGraphicFramePr>
        <p:xfrm>
          <a:off x="6872362" y="1315266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4.00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23">
            <a:extLst>
              <a:ext uri="{FF2B5EF4-FFF2-40B4-BE49-F238E27FC236}">
                <a16:creationId xmlns:a16="http://schemas.microsoft.com/office/drawing/2014/main" id="{4F1B82F5-7122-D775-081C-49A138578285}"/>
              </a:ext>
            </a:extLst>
          </p:cNvPr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>
            <a:extLst>
              <a:ext uri="{FF2B5EF4-FFF2-40B4-BE49-F238E27FC236}">
                <a16:creationId xmlns:a16="http://schemas.microsoft.com/office/drawing/2014/main" id="{8F47101D-E8B1-0EC4-241E-89D2BA85481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618" y="4941079"/>
            <a:ext cx="7369893" cy="772192"/>
          </a:xfrm>
          <a:prstGeom prst="rect">
            <a:avLst/>
          </a:prstGeom>
        </p:spPr>
      </p:pic>
      <p:pic>
        <p:nvPicPr>
          <p:cNvPr id="25" name="object 25">
            <a:extLst>
              <a:ext uri="{FF2B5EF4-FFF2-40B4-BE49-F238E27FC236}">
                <a16:creationId xmlns:a16="http://schemas.microsoft.com/office/drawing/2014/main" id="{652F3124-40D3-E8E8-0178-FBE2057772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06381" y="5569614"/>
            <a:ext cx="4190998" cy="393699"/>
          </a:xfrm>
          <a:prstGeom prst="rect">
            <a:avLst/>
          </a:prstGeom>
        </p:spPr>
      </p:pic>
      <p:pic>
        <p:nvPicPr>
          <p:cNvPr id="26" name="object 26">
            <a:extLst>
              <a:ext uri="{FF2B5EF4-FFF2-40B4-BE49-F238E27FC236}">
                <a16:creationId xmlns:a16="http://schemas.microsoft.com/office/drawing/2014/main" id="{F218A49B-7DDB-4CF3-F1DB-B3C21528433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4481" y="5055326"/>
            <a:ext cx="4152900" cy="393700"/>
          </a:xfrm>
          <a:prstGeom prst="rect">
            <a:avLst/>
          </a:prstGeom>
        </p:spPr>
      </p:pic>
      <p:sp>
        <p:nvSpPr>
          <p:cNvPr id="27" name="object 27">
            <a:extLst>
              <a:ext uri="{FF2B5EF4-FFF2-40B4-BE49-F238E27FC236}">
                <a16:creationId xmlns:a16="http://schemas.microsoft.com/office/drawing/2014/main" id="{DCD7B845-AC72-6FC2-AC22-8C59945EF10C}"/>
              </a:ext>
            </a:extLst>
          </p:cNvPr>
          <p:cNvSpPr txBox="1"/>
          <p:nvPr/>
        </p:nvSpPr>
        <p:spPr>
          <a:xfrm>
            <a:off x="1763547" y="5543803"/>
            <a:ext cx="4485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closest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neighbors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construct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approximations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06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CEB3005-F49D-174F-4DB9-FA267BE79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55" dirty="0"/>
              <a:t> </a:t>
            </a:r>
            <a:r>
              <a:rPr dirty="0"/>
              <a:t>Upsampling:</a:t>
            </a:r>
            <a:r>
              <a:rPr spc="-50" dirty="0"/>
              <a:t> </a:t>
            </a:r>
            <a:r>
              <a:rPr dirty="0"/>
              <a:t>Bicubic</a:t>
            </a:r>
            <a:r>
              <a:rPr spc="-45" dirty="0"/>
              <a:t> </a:t>
            </a:r>
            <a:r>
              <a:rPr spc="-10" dirty="0"/>
              <a:t>Interpolation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5151EFA6-965F-2E8B-B932-8FE4513F2699}"/>
              </a:ext>
            </a:extLst>
          </p:cNvPr>
          <p:cNvGraphicFramePr>
            <a:graphicFrameLocks noGrp="1"/>
          </p:cNvGraphicFramePr>
          <p:nvPr/>
        </p:nvGraphicFramePr>
        <p:xfrm>
          <a:off x="2480618" y="1794687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object 4">
            <a:extLst>
              <a:ext uri="{FF2B5EF4-FFF2-40B4-BE49-F238E27FC236}">
                <a16:creationId xmlns:a16="http://schemas.microsoft.com/office/drawing/2014/main" id="{5D2CA7DD-0F9A-6B48-9D3E-BAB4CBD6858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166797"/>
            <a:ext cx="182880" cy="18288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8B5716AF-FF8B-3A15-BCF1-406D8212E0C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779445"/>
            <a:ext cx="182880" cy="182880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2F4F95F1-56AB-A554-FAEE-3AA0573ED7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2728" y="2468549"/>
            <a:ext cx="182880" cy="182879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11D323CA-D6E7-C657-436E-18A840E13AC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3081197"/>
            <a:ext cx="182880" cy="182880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D506561D-3930-69E9-1829-17C6ED1FC3D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166797"/>
            <a:ext cx="182879" cy="182880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88C652C0-822C-1F2C-CFF2-3E0429EB22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779445"/>
            <a:ext cx="182879" cy="182880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4A2A8E9B-A094-97A9-E63C-599867CE38D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7128" y="2468549"/>
            <a:ext cx="182879" cy="182879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FC294FF1-27EF-1D44-01E1-4B248A2ABED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3081197"/>
            <a:ext cx="182879" cy="182880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EF3A3282-5FDC-60C5-ACB8-03208C7F986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166797"/>
            <a:ext cx="182880" cy="182880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DEBE9257-91A8-0D0C-C759-03709E26D1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779445"/>
            <a:ext cx="182880" cy="182880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5256C9DE-0427-F047-27B4-AB6CC99FC2E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7889" y="2468549"/>
            <a:ext cx="182880" cy="182879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8B73B741-9921-D173-AC07-50DC99F31C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3081197"/>
            <a:ext cx="182880" cy="182880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F86284A5-447F-6948-D29C-E54EB60259F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166797"/>
            <a:ext cx="182879" cy="182880"/>
          </a:xfrm>
          <a:prstGeom prst="rect">
            <a:avLst/>
          </a:prstGeom>
        </p:spPr>
      </p:pic>
      <p:pic>
        <p:nvPicPr>
          <p:cNvPr id="17" name="object 17">
            <a:extLst>
              <a:ext uri="{FF2B5EF4-FFF2-40B4-BE49-F238E27FC236}">
                <a16:creationId xmlns:a16="http://schemas.microsoft.com/office/drawing/2014/main" id="{4AD76A8D-4F3C-AA72-59DF-1B4EB2D13A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779445"/>
            <a:ext cx="182879" cy="182880"/>
          </a:xfrm>
          <a:prstGeom prst="rect">
            <a:avLst/>
          </a:prstGeom>
        </p:spPr>
      </p:pic>
      <p:pic>
        <p:nvPicPr>
          <p:cNvPr id="18" name="object 18">
            <a:extLst>
              <a:ext uri="{FF2B5EF4-FFF2-40B4-BE49-F238E27FC236}">
                <a16:creationId xmlns:a16="http://schemas.microsoft.com/office/drawing/2014/main" id="{BEB310F9-49BE-18CF-5EAB-220E0A7A8A7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2510" y="2468549"/>
            <a:ext cx="182879" cy="182879"/>
          </a:xfrm>
          <a:prstGeom prst="rect">
            <a:avLst/>
          </a:prstGeom>
        </p:spPr>
      </p:pic>
      <p:pic>
        <p:nvPicPr>
          <p:cNvPr id="19" name="object 19">
            <a:extLst>
              <a:ext uri="{FF2B5EF4-FFF2-40B4-BE49-F238E27FC236}">
                <a16:creationId xmlns:a16="http://schemas.microsoft.com/office/drawing/2014/main" id="{9F46AF82-93C8-DEA8-1649-163EAD0782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3081197"/>
            <a:ext cx="182879" cy="182880"/>
          </a:xfrm>
          <a:prstGeom prst="rect">
            <a:avLst/>
          </a:prstGeom>
        </p:spPr>
      </p:pic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E1C9B600-825B-5CF8-DBC9-8EF40CF1A98A}"/>
              </a:ext>
            </a:extLst>
          </p:cNvPr>
          <p:cNvGraphicFramePr>
            <a:graphicFrameLocks noGrp="1"/>
          </p:cNvGraphicFramePr>
          <p:nvPr/>
        </p:nvGraphicFramePr>
        <p:xfrm>
          <a:off x="6872362" y="1315266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0.68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1.02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1.89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1.35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1.68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2.23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2.77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3.65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3.11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3.98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4.32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>
            <a:extLst>
              <a:ext uri="{FF2B5EF4-FFF2-40B4-BE49-F238E27FC236}">
                <a16:creationId xmlns:a16="http://schemas.microsoft.com/office/drawing/2014/main" id="{7A1290DB-914C-5A2B-04E8-B219F6C476F1}"/>
              </a:ext>
            </a:extLst>
          </p:cNvPr>
          <p:cNvSpPr txBox="1"/>
          <p:nvPr/>
        </p:nvSpPr>
        <p:spPr>
          <a:xfrm>
            <a:off x="2172251" y="3932863"/>
            <a:ext cx="7458075" cy="2271395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891540" indent="-878840">
              <a:lnSpc>
                <a:spcPct val="100000"/>
              </a:lnSpc>
              <a:spcBef>
                <a:spcPts val="2120"/>
              </a:spcBef>
              <a:tabLst>
                <a:tab pos="4708525" algn="l"/>
              </a:tabLst>
            </a:pPr>
            <a:r>
              <a:rPr sz="3200" dirty="0">
                <a:latin typeface="Calibri"/>
                <a:cs typeface="Calibri"/>
              </a:rPr>
              <a:t>Input: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	Output: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  <a:p>
            <a:pPr marL="891540" marR="719455">
              <a:lnSpc>
                <a:spcPct val="100699"/>
              </a:lnSpc>
              <a:spcBef>
                <a:spcPts val="1745"/>
              </a:spcBef>
            </a:pPr>
            <a:r>
              <a:rPr sz="2800" dirty="0">
                <a:latin typeface="Calibri"/>
                <a:cs typeface="Calibri"/>
              </a:rPr>
              <a:t>Use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three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closest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neighbors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 to </a:t>
            </a:r>
            <a:r>
              <a:rPr sz="2800" dirty="0">
                <a:latin typeface="Calibri"/>
                <a:cs typeface="Calibri"/>
              </a:rPr>
              <a:t>construct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cubic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approximations</a:t>
            </a:r>
            <a:endParaRPr sz="2800">
              <a:latin typeface="Calibri"/>
              <a:cs typeface="Calibri"/>
            </a:endParaRPr>
          </a:p>
          <a:p>
            <a:pPr marL="891540">
              <a:lnSpc>
                <a:spcPts val="3310"/>
              </a:lnSpc>
            </a:pPr>
            <a:r>
              <a:rPr sz="2800" dirty="0">
                <a:latin typeface="Calibri"/>
                <a:cs typeface="Calibri"/>
              </a:rPr>
              <a:t>(This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normally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resize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A69E2D4F-0B53-90E3-7953-CF2CD861C306}"/>
              </a:ext>
            </a:extLst>
          </p:cNvPr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001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5B20B9D-CC87-5709-AFC1-CF883B515F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65" dirty="0"/>
              <a:t> </a:t>
            </a:r>
            <a:r>
              <a:rPr dirty="0"/>
              <a:t>Upsampling:</a:t>
            </a:r>
            <a:r>
              <a:rPr spc="-50" dirty="0"/>
              <a:t> </a:t>
            </a:r>
            <a:r>
              <a:rPr dirty="0"/>
              <a:t>“Max</a:t>
            </a:r>
            <a:r>
              <a:rPr spc="-50" dirty="0"/>
              <a:t> </a:t>
            </a:r>
            <a:r>
              <a:rPr spc="-10" dirty="0"/>
              <a:t>Unpooling”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A00E8D38-BE2F-B58F-DFA0-519CA85D8002}"/>
              </a:ext>
            </a:extLst>
          </p:cNvPr>
          <p:cNvGraphicFramePr>
            <a:graphicFrameLocks noGrp="1"/>
          </p:cNvGraphicFramePr>
          <p:nvPr/>
        </p:nvGraphicFramePr>
        <p:xfrm>
          <a:off x="3956806" y="278751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230CE67-5E9F-0FB0-A844-D46F6307C416}"/>
              </a:ext>
            </a:extLst>
          </p:cNvPr>
          <p:cNvGraphicFramePr>
            <a:graphicFrameLocks noGrp="1"/>
          </p:cNvGraphicFramePr>
          <p:nvPr/>
        </p:nvGraphicFramePr>
        <p:xfrm>
          <a:off x="831850" y="2238870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2638F247-0227-03D6-625D-B192A1BE6E91}"/>
              </a:ext>
            </a:extLst>
          </p:cNvPr>
          <p:cNvSpPr/>
          <p:nvPr/>
        </p:nvSpPr>
        <p:spPr>
          <a:xfrm>
            <a:off x="3239465" y="3312535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1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1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D31329D3-C65A-CB46-F139-A4362328065C}"/>
              </a:ext>
            </a:extLst>
          </p:cNvPr>
          <p:cNvGrpSpPr/>
          <p:nvPr/>
        </p:nvGrpSpPr>
        <p:grpSpPr>
          <a:xfrm>
            <a:off x="1006306" y="4780133"/>
            <a:ext cx="3082290" cy="1379220"/>
            <a:chOff x="1006306" y="4780133"/>
            <a:chExt cx="3082290" cy="13792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10143D4-2313-C0DB-EA4C-9FD3E540D0F3}"/>
                </a:ext>
              </a:extLst>
            </p:cNvPr>
            <p:cNvSpPr/>
            <p:nvPr/>
          </p:nvSpPr>
          <p:spPr>
            <a:xfrm>
              <a:off x="1011069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4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40EC14F-4491-15C9-0933-1344270921D0}"/>
                </a:ext>
              </a:extLst>
            </p:cNvPr>
            <p:cNvSpPr/>
            <p:nvPr/>
          </p:nvSpPr>
          <p:spPr>
            <a:xfrm>
              <a:off x="1075031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6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6" y="942691"/>
                  </a:lnTo>
                  <a:lnTo>
                    <a:pt x="237536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8751B1E-941E-7FFC-80EB-4971EA511A0C}"/>
                </a:ext>
              </a:extLst>
            </p:cNvPr>
            <p:cNvSpPr/>
            <p:nvPr/>
          </p:nvSpPr>
          <p:spPr>
            <a:xfrm>
              <a:off x="1011069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BD86805-BE2B-2668-A7A8-8C19AC1AFAFF}"/>
                </a:ext>
              </a:extLst>
            </p:cNvPr>
            <p:cNvSpPr/>
            <p:nvPr/>
          </p:nvSpPr>
          <p:spPr>
            <a:xfrm>
              <a:off x="1011069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4A04AA3C-4EBC-3C53-1CE6-8669ECF422C5}"/>
                </a:ext>
              </a:extLst>
            </p:cNvPr>
            <p:cNvSpPr/>
            <p:nvPr/>
          </p:nvSpPr>
          <p:spPr>
            <a:xfrm>
              <a:off x="1128976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4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89C303E-9E8B-AE66-F331-663DCC07F963}"/>
                </a:ext>
              </a:extLst>
            </p:cNvPr>
            <p:cNvSpPr/>
            <p:nvPr/>
          </p:nvSpPr>
          <p:spPr>
            <a:xfrm>
              <a:off x="1192938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CEDEA7-2608-E720-251E-1F42374E4AA6}"/>
                </a:ext>
              </a:extLst>
            </p:cNvPr>
            <p:cNvSpPr/>
            <p:nvPr/>
          </p:nvSpPr>
          <p:spPr>
            <a:xfrm>
              <a:off x="1128976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CE1F6F3-7C81-28EA-BF45-7AA74AE713A7}"/>
                </a:ext>
              </a:extLst>
            </p:cNvPr>
            <p:cNvSpPr/>
            <p:nvPr/>
          </p:nvSpPr>
          <p:spPr>
            <a:xfrm>
              <a:off x="1128976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9A7755D-FF9B-78B5-1576-8D965B14F401}"/>
                </a:ext>
              </a:extLst>
            </p:cNvPr>
            <p:cNvSpPr/>
            <p:nvPr/>
          </p:nvSpPr>
          <p:spPr>
            <a:xfrm>
              <a:off x="1281813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C372A49-3296-91D2-C0DF-2AAE29B870BC}"/>
                </a:ext>
              </a:extLst>
            </p:cNvPr>
            <p:cNvSpPr/>
            <p:nvPr/>
          </p:nvSpPr>
          <p:spPr>
            <a:xfrm>
              <a:off x="1473509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6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6" y="480893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1E8FF57-9A87-E4E4-3599-176E5C9B3801}"/>
                </a:ext>
              </a:extLst>
            </p:cNvPr>
            <p:cNvSpPr/>
            <p:nvPr/>
          </p:nvSpPr>
          <p:spPr>
            <a:xfrm>
              <a:off x="1281813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3" y="0"/>
                  </a:moveTo>
                  <a:lnTo>
                    <a:pt x="182446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3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482FE542-0722-8BAC-9EC5-53FF4454E1C0}"/>
                </a:ext>
              </a:extLst>
            </p:cNvPr>
            <p:cNvSpPr/>
            <p:nvPr/>
          </p:nvSpPr>
          <p:spPr>
            <a:xfrm>
              <a:off x="1281813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DE20ABB-0B58-A4A1-59A8-DB9FEBF39BC5}"/>
                </a:ext>
              </a:extLst>
            </p:cNvPr>
            <p:cNvSpPr/>
            <p:nvPr/>
          </p:nvSpPr>
          <p:spPr>
            <a:xfrm>
              <a:off x="1517625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AE6817A-91D0-C798-E7E9-2C3FB8D3A89E}"/>
                </a:ext>
              </a:extLst>
            </p:cNvPr>
            <p:cNvSpPr/>
            <p:nvPr/>
          </p:nvSpPr>
          <p:spPr>
            <a:xfrm>
              <a:off x="1709322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8E4B6873-A0EC-AF33-04FD-6D09DAD3C4C8}"/>
                </a:ext>
              </a:extLst>
            </p:cNvPr>
            <p:cNvSpPr/>
            <p:nvPr/>
          </p:nvSpPr>
          <p:spPr>
            <a:xfrm>
              <a:off x="1517625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DB3483BA-6365-A2B9-9E99-EF351D268C7A}"/>
                </a:ext>
              </a:extLst>
            </p:cNvPr>
            <p:cNvSpPr/>
            <p:nvPr/>
          </p:nvSpPr>
          <p:spPr>
            <a:xfrm>
              <a:off x="1517625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315A435E-DDFB-326C-80C9-42861086A196}"/>
                </a:ext>
              </a:extLst>
            </p:cNvPr>
            <p:cNvSpPr/>
            <p:nvPr/>
          </p:nvSpPr>
          <p:spPr>
            <a:xfrm>
              <a:off x="1753439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76AE41FB-E25E-BA3E-23A2-9BBC427D82C4}"/>
                </a:ext>
              </a:extLst>
            </p:cNvPr>
            <p:cNvSpPr/>
            <p:nvPr/>
          </p:nvSpPr>
          <p:spPr>
            <a:xfrm>
              <a:off x="1945135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6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6" y="480893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F8407FDB-1FD5-2C5D-1974-ACF49F0A8608}"/>
                </a:ext>
              </a:extLst>
            </p:cNvPr>
            <p:cNvSpPr/>
            <p:nvPr/>
          </p:nvSpPr>
          <p:spPr>
            <a:xfrm>
              <a:off x="1753439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3" y="0"/>
                  </a:moveTo>
                  <a:lnTo>
                    <a:pt x="182446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3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8AE3D26-4331-5F83-7C4B-7906F862041C}"/>
                </a:ext>
              </a:extLst>
            </p:cNvPr>
            <p:cNvSpPr/>
            <p:nvPr/>
          </p:nvSpPr>
          <p:spPr>
            <a:xfrm>
              <a:off x="1753439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CFD48A28-BAF3-23B3-9465-B4681FA6AA5F}"/>
                </a:ext>
              </a:extLst>
            </p:cNvPr>
            <p:cNvSpPr/>
            <p:nvPr/>
          </p:nvSpPr>
          <p:spPr>
            <a:xfrm>
              <a:off x="1978915" y="5538227"/>
              <a:ext cx="379730" cy="283845"/>
            </a:xfrm>
            <a:custGeom>
              <a:avLst/>
              <a:gdLst/>
              <a:ahLst/>
              <a:cxnLst/>
              <a:rect l="l" t="t" r="r" b="b"/>
              <a:pathLst>
                <a:path w="379730" h="283845">
                  <a:moveTo>
                    <a:pt x="379679" y="0"/>
                  </a:moveTo>
                  <a:lnTo>
                    <a:pt x="0" y="0"/>
                  </a:lnTo>
                  <a:lnTo>
                    <a:pt x="0" y="283822"/>
                  </a:lnTo>
                  <a:lnTo>
                    <a:pt x="379679" y="283822"/>
                  </a:lnTo>
                  <a:lnTo>
                    <a:pt x="3796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BFA63035-526E-4648-3B06-06FBEB86C983}"/>
                </a:ext>
              </a:extLst>
            </p:cNvPr>
            <p:cNvSpPr/>
            <p:nvPr/>
          </p:nvSpPr>
          <p:spPr>
            <a:xfrm>
              <a:off x="2358594" y="5414714"/>
              <a:ext cx="123825" cy="407670"/>
            </a:xfrm>
            <a:custGeom>
              <a:avLst/>
              <a:gdLst/>
              <a:ahLst/>
              <a:cxnLst/>
              <a:rect l="l" t="t" r="r" b="b"/>
              <a:pathLst>
                <a:path w="123825" h="407670">
                  <a:moveTo>
                    <a:pt x="123512" y="0"/>
                  </a:moveTo>
                  <a:lnTo>
                    <a:pt x="0" y="123512"/>
                  </a:lnTo>
                  <a:lnTo>
                    <a:pt x="0" y="407335"/>
                  </a:lnTo>
                  <a:lnTo>
                    <a:pt x="123512" y="283822"/>
                  </a:lnTo>
                  <a:lnTo>
                    <a:pt x="123512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3B32E93-A09C-4E51-C303-0887A25E948D}"/>
                </a:ext>
              </a:extLst>
            </p:cNvPr>
            <p:cNvSpPr/>
            <p:nvPr/>
          </p:nvSpPr>
          <p:spPr>
            <a:xfrm>
              <a:off x="1978915" y="5414714"/>
              <a:ext cx="503555" cy="123825"/>
            </a:xfrm>
            <a:custGeom>
              <a:avLst/>
              <a:gdLst/>
              <a:ahLst/>
              <a:cxnLst/>
              <a:rect l="l" t="t" r="r" b="b"/>
              <a:pathLst>
                <a:path w="503555" h="123825">
                  <a:moveTo>
                    <a:pt x="503191" y="0"/>
                  </a:moveTo>
                  <a:lnTo>
                    <a:pt x="123511" y="0"/>
                  </a:lnTo>
                  <a:lnTo>
                    <a:pt x="0" y="123512"/>
                  </a:lnTo>
                  <a:lnTo>
                    <a:pt x="379679" y="123512"/>
                  </a:lnTo>
                  <a:lnTo>
                    <a:pt x="50319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7316C71-42D9-B828-33F4-5A3D2C1DB943}"/>
                </a:ext>
              </a:extLst>
            </p:cNvPr>
            <p:cNvSpPr/>
            <p:nvPr/>
          </p:nvSpPr>
          <p:spPr>
            <a:xfrm>
              <a:off x="1978915" y="5414714"/>
              <a:ext cx="503555" cy="407670"/>
            </a:xfrm>
            <a:custGeom>
              <a:avLst/>
              <a:gdLst/>
              <a:ahLst/>
              <a:cxnLst/>
              <a:rect l="l" t="t" r="r" b="b"/>
              <a:pathLst>
                <a:path w="503555" h="407670">
                  <a:moveTo>
                    <a:pt x="0" y="123512"/>
                  </a:moveTo>
                  <a:lnTo>
                    <a:pt x="123512" y="0"/>
                  </a:lnTo>
                  <a:lnTo>
                    <a:pt x="503192" y="0"/>
                  </a:lnTo>
                  <a:lnTo>
                    <a:pt x="503192" y="283822"/>
                  </a:lnTo>
                  <a:lnTo>
                    <a:pt x="379679" y="407335"/>
                  </a:lnTo>
                  <a:lnTo>
                    <a:pt x="0" y="407335"/>
                  </a:lnTo>
                  <a:lnTo>
                    <a:pt x="0" y="123512"/>
                  </a:lnTo>
                  <a:close/>
                </a:path>
                <a:path w="503555" h="407670">
                  <a:moveTo>
                    <a:pt x="0" y="123512"/>
                  </a:moveTo>
                  <a:lnTo>
                    <a:pt x="379679" y="123512"/>
                  </a:lnTo>
                  <a:lnTo>
                    <a:pt x="503192" y="0"/>
                  </a:lnTo>
                </a:path>
                <a:path w="503555" h="407670">
                  <a:moveTo>
                    <a:pt x="379679" y="123512"/>
                  </a:moveTo>
                  <a:lnTo>
                    <a:pt x="379679" y="407335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0B8FEE8-053B-6D0D-776A-87A5E8E71572}"/>
                </a:ext>
              </a:extLst>
            </p:cNvPr>
            <p:cNvSpPr/>
            <p:nvPr/>
          </p:nvSpPr>
          <p:spPr>
            <a:xfrm>
              <a:off x="2394624" y="5538227"/>
              <a:ext cx="379730" cy="283845"/>
            </a:xfrm>
            <a:custGeom>
              <a:avLst/>
              <a:gdLst/>
              <a:ahLst/>
              <a:cxnLst/>
              <a:rect l="l" t="t" r="r" b="b"/>
              <a:pathLst>
                <a:path w="379730" h="283845">
                  <a:moveTo>
                    <a:pt x="379679" y="0"/>
                  </a:moveTo>
                  <a:lnTo>
                    <a:pt x="0" y="0"/>
                  </a:lnTo>
                  <a:lnTo>
                    <a:pt x="0" y="283822"/>
                  </a:lnTo>
                  <a:lnTo>
                    <a:pt x="379679" y="283822"/>
                  </a:lnTo>
                  <a:lnTo>
                    <a:pt x="3796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53F7901D-A435-BE08-525F-0299EA75B119}"/>
                </a:ext>
              </a:extLst>
            </p:cNvPr>
            <p:cNvSpPr/>
            <p:nvPr/>
          </p:nvSpPr>
          <p:spPr>
            <a:xfrm>
              <a:off x="2774303" y="5414714"/>
              <a:ext cx="123825" cy="407670"/>
            </a:xfrm>
            <a:custGeom>
              <a:avLst/>
              <a:gdLst/>
              <a:ahLst/>
              <a:cxnLst/>
              <a:rect l="l" t="t" r="r" b="b"/>
              <a:pathLst>
                <a:path w="123825" h="407670">
                  <a:moveTo>
                    <a:pt x="123512" y="0"/>
                  </a:moveTo>
                  <a:lnTo>
                    <a:pt x="0" y="123512"/>
                  </a:lnTo>
                  <a:lnTo>
                    <a:pt x="0" y="407335"/>
                  </a:lnTo>
                  <a:lnTo>
                    <a:pt x="123512" y="283822"/>
                  </a:lnTo>
                  <a:lnTo>
                    <a:pt x="123512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1765D500-BC0E-80AE-DBE3-53C607F001E3}"/>
                </a:ext>
              </a:extLst>
            </p:cNvPr>
            <p:cNvSpPr/>
            <p:nvPr/>
          </p:nvSpPr>
          <p:spPr>
            <a:xfrm>
              <a:off x="2394624" y="5414714"/>
              <a:ext cx="503555" cy="123825"/>
            </a:xfrm>
            <a:custGeom>
              <a:avLst/>
              <a:gdLst/>
              <a:ahLst/>
              <a:cxnLst/>
              <a:rect l="l" t="t" r="r" b="b"/>
              <a:pathLst>
                <a:path w="503555" h="123825">
                  <a:moveTo>
                    <a:pt x="503191" y="0"/>
                  </a:moveTo>
                  <a:lnTo>
                    <a:pt x="123511" y="0"/>
                  </a:lnTo>
                  <a:lnTo>
                    <a:pt x="0" y="123512"/>
                  </a:lnTo>
                  <a:lnTo>
                    <a:pt x="379679" y="123512"/>
                  </a:lnTo>
                  <a:lnTo>
                    <a:pt x="50319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F5F34323-C226-189D-8088-37BB5E6F8E0F}"/>
                </a:ext>
              </a:extLst>
            </p:cNvPr>
            <p:cNvSpPr/>
            <p:nvPr/>
          </p:nvSpPr>
          <p:spPr>
            <a:xfrm>
              <a:off x="2394624" y="5414714"/>
              <a:ext cx="503555" cy="407670"/>
            </a:xfrm>
            <a:custGeom>
              <a:avLst/>
              <a:gdLst/>
              <a:ahLst/>
              <a:cxnLst/>
              <a:rect l="l" t="t" r="r" b="b"/>
              <a:pathLst>
                <a:path w="503555" h="407670">
                  <a:moveTo>
                    <a:pt x="0" y="123512"/>
                  </a:moveTo>
                  <a:lnTo>
                    <a:pt x="123512" y="0"/>
                  </a:lnTo>
                  <a:lnTo>
                    <a:pt x="503192" y="0"/>
                  </a:lnTo>
                  <a:lnTo>
                    <a:pt x="503192" y="283822"/>
                  </a:lnTo>
                  <a:lnTo>
                    <a:pt x="379679" y="407335"/>
                  </a:lnTo>
                  <a:lnTo>
                    <a:pt x="0" y="407335"/>
                  </a:lnTo>
                  <a:lnTo>
                    <a:pt x="0" y="123512"/>
                  </a:lnTo>
                  <a:close/>
                </a:path>
                <a:path w="503555" h="407670">
                  <a:moveTo>
                    <a:pt x="0" y="123512"/>
                  </a:moveTo>
                  <a:lnTo>
                    <a:pt x="379679" y="123512"/>
                  </a:lnTo>
                  <a:lnTo>
                    <a:pt x="503192" y="0"/>
                  </a:lnTo>
                </a:path>
                <a:path w="503555" h="407670">
                  <a:moveTo>
                    <a:pt x="379679" y="123512"/>
                  </a:moveTo>
                  <a:lnTo>
                    <a:pt x="379679" y="407335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B0DF4A40-0C0E-9039-FBFC-F87C850BACC5}"/>
                </a:ext>
              </a:extLst>
            </p:cNvPr>
            <p:cNvSpPr/>
            <p:nvPr/>
          </p:nvSpPr>
          <p:spPr>
            <a:xfrm>
              <a:off x="2873550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0B6FC5B0-7DA1-BFE6-E855-380517354703}"/>
                </a:ext>
              </a:extLst>
            </p:cNvPr>
            <p:cNvSpPr/>
            <p:nvPr/>
          </p:nvSpPr>
          <p:spPr>
            <a:xfrm>
              <a:off x="3065246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FCF3D66D-4AE1-D196-22ED-43307BF5A5B7}"/>
                </a:ext>
              </a:extLst>
            </p:cNvPr>
            <p:cNvSpPr/>
            <p:nvPr/>
          </p:nvSpPr>
          <p:spPr>
            <a:xfrm>
              <a:off x="2873550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CC7EAD95-B9EE-766A-CE80-E81D1C929183}"/>
                </a:ext>
              </a:extLst>
            </p:cNvPr>
            <p:cNvSpPr/>
            <p:nvPr/>
          </p:nvSpPr>
          <p:spPr>
            <a:xfrm>
              <a:off x="2873550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5AD4F71B-5A6F-B94B-105D-87C53340A3F0}"/>
                </a:ext>
              </a:extLst>
            </p:cNvPr>
            <p:cNvSpPr/>
            <p:nvPr/>
          </p:nvSpPr>
          <p:spPr>
            <a:xfrm>
              <a:off x="3109363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70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14BDC48F-A6F5-07EB-2728-1E12982E3392}"/>
                </a:ext>
              </a:extLst>
            </p:cNvPr>
            <p:cNvSpPr/>
            <p:nvPr/>
          </p:nvSpPr>
          <p:spPr>
            <a:xfrm>
              <a:off x="3301060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79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CA9912FC-6CCA-91E4-9534-E20B0133824C}"/>
                </a:ext>
              </a:extLst>
            </p:cNvPr>
            <p:cNvSpPr/>
            <p:nvPr/>
          </p:nvSpPr>
          <p:spPr>
            <a:xfrm>
              <a:off x="3109363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356DE7AF-AFE6-BCA6-C0CE-A3FC55C7DBC2}"/>
                </a:ext>
              </a:extLst>
            </p:cNvPr>
            <p:cNvSpPr/>
            <p:nvPr/>
          </p:nvSpPr>
          <p:spPr>
            <a:xfrm>
              <a:off x="3109363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1CD259C5-9A19-0EFB-F07E-52928F43BFFC}"/>
                </a:ext>
              </a:extLst>
            </p:cNvPr>
            <p:cNvSpPr/>
            <p:nvPr/>
          </p:nvSpPr>
          <p:spPr>
            <a:xfrm>
              <a:off x="3345177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70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9644D946-550E-355B-D6A7-64169002564A}"/>
                </a:ext>
              </a:extLst>
            </p:cNvPr>
            <p:cNvSpPr/>
            <p:nvPr/>
          </p:nvSpPr>
          <p:spPr>
            <a:xfrm>
              <a:off x="3536873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79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E5841D31-3891-1593-B97A-BB5804D8E153}"/>
                </a:ext>
              </a:extLst>
            </p:cNvPr>
            <p:cNvSpPr/>
            <p:nvPr/>
          </p:nvSpPr>
          <p:spPr>
            <a:xfrm>
              <a:off x="3345177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98463DB9-B829-9183-72EF-7AEFB93E2E04}"/>
                </a:ext>
              </a:extLst>
            </p:cNvPr>
            <p:cNvSpPr/>
            <p:nvPr/>
          </p:nvSpPr>
          <p:spPr>
            <a:xfrm>
              <a:off x="3345177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862BE162-109C-6AD2-AB19-A5EBF9291ADC}"/>
                </a:ext>
              </a:extLst>
            </p:cNvPr>
            <p:cNvSpPr/>
            <p:nvPr/>
          </p:nvSpPr>
          <p:spPr>
            <a:xfrm>
              <a:off x="3663966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5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8C9BA355-8E65-8018-2937-A7C32A55CD47}"/>
                </a:ext>
              </a:extLst>
            </p:cNvPr>
            <p:cNvSpPr/>
            <p:nvPr/>
          </p:nvSpPr>
          <p:spPr>
            <a:xfrm>
              <a:off x="3727928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47B6A1F6-5DC4-9E4E-DA4F-198780D6D7A6}"/>
                </a:ext>
              </a:extLst>
            </p:cNvPr>
            <p:cNvSpPr/>
            <p:nvPr/>
          </p:nvSpPr>
          <p:spPr>
            <a:xfrm>
              <a:off x="3663966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E015D576-7978-5661-2570-57BE07CF18F7}"/>
                </a:ext>
              </a:extLst>
            </p:cNvPr>
            <p:cNvSpPr/>
            <p:nvPr/>
          </p:nvSpPr>
          <p:spPr>
            <a:xfrm>
              <a:off x="3663966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99F64890-273C-7067-F029-B9465E562F33}"/>
                </a:ext>
              </a:extLst>
            </p:cNvPr>
            <p:cNvSpPr/>
            <p:nvPr/>
          </p:nvSpPr>
          <p:spPr>
            <a:xfrm>
              <a:off x="3781873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5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2">
              <a:extLst>
                <a:ext uri="{FF2B5EF4-FFF2-40B4-BE49-F238E27FC236}">
                  <a16:creationId xmlns:a16="http://schemas.microsoft.com/office/drawing/2014/main" id="{A74DDC49-62BD-4856-2227-32E8270A11BA}"/>
                </a:ext>
              </a:extLst>
            </p:cNvPr>
            <p:cNvSpPr/>
            <p:nvPr/>
          </p:nvSpPr>
          <p:spPr>
            <a:xfrm>
              <a:off x="3845835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3">
              <a:extLst>
                <a:ext uri="{FF2B5EF4-FFF2-40B4-BE49-F238E27FC236}">
                  <a16:creationId xmlns:a16="http://schemas.microsoft.com/office/drawing/2014/main" id="{179D1510-E3BC-3158-C479-24F3FC9730C4}"/>
                </a:ext>
              </a:extLst>
            </p:cNvPr>
            <p:cNvSpPr/>
            <p:nvPr/>
          </p:nvSpPr>
          <p:spPr>
            <a:xfrm>
              <a:off x="3781873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4">
              <a:extLst>
                <a:ext uri="{FF2B5EF4-FFF2-40B4-BE49-F238E27FC236}">
                  <a16:creationId xmlns:a16="http://schemas.microsoft.com/office/drawing/2014/main" id="{CC15D997-1F7B-527A-0FC8-02117C9DB9EF}"/>
                </a:ext>
              </a:extLst>
            </p:cNvPr>
            <p:cNvSpPr/>
            <p:nvPr/>
          </p:nvSpPr>
          <p:spPr>
            <a:xfrm>
              <a:off x="3781873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55">
              <a:extLst>
                <a:ext uri="{FF2B5EF4-FFF2-40B4-BE49-F238E27FC236}">
                  <a16:creationId xmlns:a16="http://schemas.microsoft.com/office/drawing/2014/main" id="{0FF61ECE-33CE-0D1F-1AFF-1C311CE2A075}"/>
                </a:ext>
              </a:extLst>
            </p:cNvPr>
            <p:cNvSpPr/>
            <p:nvPr/>
          </p:nvSpPr>
          <p:spPr>
            <a:xfrm>
              <a:off x="1398486" y="4780140"/>
              <a:ext cx="2312035" cy="483234"/>
            </a:xfrm>
            <a:custGeom>
              <a:avLst/>
              <a:gdLst/>
              <a:ahLst/>
              <a:cxnLst/>
              <a:rect l="l" t="t" r="r" b="b"/>
              <a:pathLst>
                <a:path w="2312035" h="483235">
                  <a:moveTo>
                    <a:pt x="1753349" y="482942"/>
                  </a:moveTo>
                  <a:lnTo>
                    <a:pt x="1749272" y="431673"/>
                  </a:lnTo>
                  <a:lnTo>
                    <a:pt x="1746605" y="398018"/>
                  </a:lnTo>
                  <a:lnTo>
                    <a:pt x="1716303" y="416306"/>
                  </a:lnTo>
                  <a:lnTo>
                    <a:pt x="1682140" y="389496"/>
                  </a:lnTo>
                  <a:lnTo>
                    <a:pt x="1617700" y="357568"/>
                  </a:lnTo>
                  <a:lnTo>
                    <a:pt x="1579803" y="343090"/>
                  </a:lnTo>
                  <a:lnTo>
                    <a:pt x="1538630" y="329780"/>
                  </a:lnTo>
                  <a:lnTo>
                    <a:pt x="1494612" y="317792"/>
                  </a:lnTo>
                  <a:lnTo>
                    <a:pt x="1448142" y="307251"/>
                  </a:lnTo>
                  <a:lnTo>
                    <a:pt x="1399616" y="298310"/>
                  </a:lnTo>
                  <a:lnTo>
                    <a:pt x="1349463" y="291096"/>
                  </a:lnTo>
                  <a:lnTo>
                    <a:pt x="1347203" y="290868"/>
                  </a:lnTo>
                  <a:lnTo>
                    <a:pt x="1298016" y="285775"/>
                  </a:lnTo>
                  <a:lnTo>
                    <a:pt x="1245831" y="282473"/>
                  </a:lnTo>
                  <a:lnTo>
                    <a:pt x="1193190" y="281343"/>
                  </a:lnTo>
                  <a:lnTo>
                    <a:pt x="1140561" y="282473"/>
                  </a:lnTo>
                  <a:lnTo>
                    <a:pt x="1088313" y="285775"/>
                  </a:lnTo>
                  <a:lnTo>
                    <a:pt x="1036840" y="291096"/>
                  </a:lnTo>
                  <a:lnTo>
                    <a:pt x="986790" y="298272"/>
                  </a:lnTo>
                  <a:lnTo>
                    <a:pt x="938263" y="307187"/>
                  </a:lnTo>
                  <a:lnTo>
                    <a:pt x="891781" y="317690"/>
                  </a:lnTo>
                  <a:lnTo>
                    <a:pt x="847750" y="329653"/>
                  </a:lnTo>
                  <a:lnTo>
                    <a:pt x="806564" y="342912"/>
                  </a:lnTo>
                  <a:lnTo>
                    <a:pt x="768629" y="357365"/>
                  </a:lnTo>
                  <a:lnTo>
                    <a:pt x="704189" y="389216"/>
                  </a:lnTo>
                  <a:lnTo>
                    <a:pt x="670445" y="415594"/>
                  </a:lnTo>
                  <a:lnTo>
                    <a:pt x="640232" y="397243"/>
                  </a:lnTo>
                  <a:lnTo>
                    <a:pt x="633247" y="482142"/>
                  </a:lnTo>
                  <a:lnTo>
                    <a:pt x="705358" y="436803"/>
                  </a:lnTo>
                  <a:lnTo>
                    <a:pt x="695769" y="430974"/>
                  </a:lnTo>
                  <a:lnTo>
                    <a:pt x="678700" y="420598"/>
                  </a:lnTo>
                  <a:lnTo>
                    <a:pt x="684314" y="414058"/>
                  </a:lnTo>
                  <a:lnTo>
                    <a:pt x="738886" y="381228"/>
                  </a:lnTo>
                  <a:lnTo>
                    <a:pt x="809955" y="351815"/>
                  </a:lnTo>
                  <a:lnTo>
                    <a:pt x="850671" y="338721"/>
                  </a:lnTo>
                  <a:lnTo>
                    <a:pt x="894283" y="326885"/>
                  </a:lnTo>
                  <a:lnTo>
                    <a:pt x="940371" y="316471"/>
                  </a:lnTo>
                  <a:lnTo>
                    <a:pt x="988517" y="307632"/>
                  </a:lnTo>
                  <a:lnTo>
                    <a:pt x="1038301" y="300507"/>
                  </a:lnTo>
                  <a:lnTo>
                    <a:pt x="1089317" y="295249"/>
                  </a:lnTo>
                  <a:lnTo>
                    <a:pt x="1141158" y="291985"/>
                  </a:lnTo>
                  <a:lnTo>
                    <a:pt x="1193393" y="290868"/>
                  </a:lnTo>
                  <a:lnTo>
                    <a:pt x="1245628" y="291998"/>
                  </a:lnTo>
                  <a:lnTo>
                    <a:pt x="1297457" y="295275"/>
                  </a:lnTo>
                  <a:lnTo>
                    <a:pt x="1348473" y="300570"/>
                  </a:lnTo>
                  <a:lnTo>
                    <a:pt x="1398270" y="307733"/>
                  </a:lnTo>
                  <a:lnTo>
                    <a:pt x="1446415" y="316623"/>
                  </a:lnTo>
                  <a:lnTo>
                    <a:pt x="1492504" y="327075"/>
                  </a:lnTo>
                  <a:lnTo>
                    <a:pt x="1536128" y="338975"/>
                  </a:lnTo>
                  <a:lnTo>
                    <a:pt x="1576870" y="352145"/>
                  </a:lnTo>
                  <a:lnTo>
                    <a:pt x="1614309" y="366458"/>
                  </a:lnTo>
                  <a:lnTo>
                    <a:pt x="1677581" y="397865"/>
                  </a:lnTo>
                  <a:lnTo>
                    <a:pt x="1708035" y="421297"/>
                  </a:lnTo>
                  <a:lnTo>
                    <a:pt x="1681365" y="437388"/>
                  </a:lnTo>
                  <a:lnTo>
                    <a:pt x="1753349" y="482942"/>
                  </a:lnTo>
                  <a:close/>
                </a:path>
                <a:path w="2312035" h="483235">
                  <a:moveTo>
                    <a:pt x="2311819" y="347573"/>
                  </a:moveTo>
                  <a:lnTo>
                    <a:pt x="2278926" y="357517"/>
                  </a:lnTo>
                  <a:lnTo>
                    <a:pt x="2277821" y="354711"/>
                  </a:lnTo>
                  <a:lnTo>
                    <a:pt x="2277414" y="353682"/>
                  </a:lnTo>
                  <a:lnTo>
                    <a:pt x="2243937" y="309499"/>
                  </a:lnTo>
                  <a:lnTo>
                    <a:pt x="2201545" y="271018"/>
                  </a:lnTo>
                  <a:lnTo>
                    <a:pt x="2149132" y="233921"/>
                  </a:lnTo>
                  <a:lnTo>
                    <a:pt x="2087524" y="198475"/>
                  </a:lnTo>
                  <a:lnTo>
                    <a:pt x="2017547" y="164947"/>
                  </a:lnTo>
                  <a:lnTo>
                    <a:pt x="1979676" y="148996"/>
                  </a:lnTo>
                  <a:lnTo>
                    <a:pt x="1940026" y="133642"/>
                  </a:lnTo>
                  <a:lnTo>
                    <a:pt x="1898713" y="118922"/>
                  </a:lnTo>
                  <a:lnTo>
                    <a:pt x="1855812" y="104863"/>
                  </a:lnTo>
                  <a:lnTo>
                    <a:pt x="1811451" y="91516"/>
                  </a:lnTo>
                  <a:lnTo>
                    <a:pt x="1765719" y="78917"/>
                  </a:lnTo>
                  <a:lnTo>
                    <a:pt x="1718729" y="67094"/>
                  </a:lnTo>
                  <a:lnTo>
                    <a:pt x="1670532" y="56095"/>
                  </a:lnTo>
                  <a:lnTo>
                    <a:pt x="1571205" y="36728"/>
                  </a:lnTo>
                  <a:lnTo>
                    <a:pt x="1468501" y="21132"/>
                  </a:lnTo>
                  <a:lnTo>
                    <a:pt x="1363332" y="9601"/>
                  </a:lnTo>
                  <a:lnTo>
                    <a:pt x="1310030" y="5461"/>
                  </a:lnTo>
                  <a:lnTo>
                    <a:pt x="1256411" y="2451"/>
                  </a:lnTo>
                  <a:lnTo>
                    <a:pt x="1202588" y="622"/>
                  </a:lnTo>
                  <a:lnTo>
                    <a:pt x="1148651" y="0"/>
                  </a:lnTo>
                  <a:lnTo>
                    <a:pt x="1041006" y="1092"/>
                  </a:lnTo>
                  <a:lnTo>
                    <a:pt x="934212" y="4254"/>
                  </a:lnTo>
                  <a:lnTo>
                    <a:pt x="829094" y="9359"/>
                  </a:lnTo>
                  <a:lnTo>
                    <a:pt x="726503" y="16281"/>
                  </a:lnTo>
                  <a:lnTo>
                    <a:pt x="627291" y="24853"/>
                  </a:lnTo>
                  <a:lnTo>
                    <a:pt x="579208" y="29730"/>
                  </a:lnTo>
                  <a:lnTo>
                    <a:pt x="532269" y="34963"/>
                  </a:lnTo>
                  <a:lnTo>
                    <a:pt x="486587" y="40538"/>
                  </a:lnTo>
                  <a:lnTo>
                    <a:pt x="442277" y="46456"/>
                  </a:lnTo>
                  <a:lnTo>
                    <a:pt x="399427" y="52679"/>
                  </a:lnTo>
                  <a:lnTo>
                    <a:pt x="358165" y="59207"/>
                  </a:lnTo>
                  <a:lnTo>
                    <a:pt x="318566" y="66001"/>
                  </a:lnTo>
                  <a:lnTo>
                    <a:pt x="280758" y="73063"/>
                  </a:lnTo>
                  <a:lnTo>
                    <a:pt x="210896" y="87909"/>
                  </a:lnTo>
                  <a:lnTo>
                    <a:pt x="149377" y="103619"/>
                  </a:lnTo>
                  <a:lnTo>
                    <a:pt x="97040" y="120053"/>
                  </a:lnTo>
                  <a:lnTo>
                    <a:pt x="54381" y="137261"/>
                  </a:lnTo>
                  <a:lnTo>
                    <a:pt x="52641" y="138722"/>
                  </a:lnTo>
                  <a:lnTo>
                    <a:pt x="29654" y="114134"/>
                  </a:lnTo>
                  <a:lnTo>
                    <a:pt x="0" y="193992"/>
                  </a:lnTo>
                  <a:lnTo>
                    <a:pt x="81686" y="169799"/>
                  </a:lnTo>
                  <a:lnTo>
                    <a:pt x="67106" y="154203"/>
                  </a:lnTo>
                  <a:lnTo>
                    <a:pt x="59143" y="145681"/>
                  </a:lnTo>
                  <a:lnTo>
                    <a:pt x="59016" y="145554"/>
                  </a:lnTo>
                  <a:lnTo>
                    <a:pt x="59143" y="145478"/>
                  </a:lnTo>
                  <a:lnTo>
                    <a:pt x="59067" y="145605"/>
                  </a:lnTo>
                  <a:lnTo>
                    <a:pt x="100393" y="128968"/>
                  </a:lnTo>
                  <a:lnTo>
                    <a:pt x="152095" y="112750"/>
                  </a:lnTo>
                  <a:lnTo>
                    <a:pt x="213144" y="97167"/>
                  </a:lnTo>
                  <a:lnTo>
                    <a:pt x="282651" y="82397"/>
                  </a:lnTo>
                  <a:lnTo>
                    <a:pt x="320319" y="75361"/>
                  </a:lnTo>
                  <a:lnTo>
                    <a:pt x="359778" y="68592"/>
                  </a:lnTo>
                  <a:lnTo>
                    <a:pt x="400926" y="62090"/>
                  </a:lnTo>
                  <a:lnTo>
                    <a:pt x="443649" y="55880"/>
                  </a:lnTo>
                  <a:lnTo>
                    <a:pt x="487845" y="49987"/>
                  </a:lnTo>
                  <a:lnTo>
                    <a:pt x="533425" y="44411"/>
                  </a:lnTo>
                  <a:lnTo>
                    <a:pt x="580263" y="39192"/>
                  </a:lnTo>
                  <a:lnTo>
                    <a:pt x="628256" y="34328"/>
                  </a:lnTo>
                  <a:lnTo>
                    <a:pt x="727329" y="25768"/>
                  </a:lnTo>
                  <a:lnTo>
                    <a:pt x="829729" y="18872"/>
                  </a:lnTo>
                  <a:lnTo>
                    <a:pt x="934669" y="13766"/>
                  </a:lnTo>
                  <a:lnTo>
                    <a:pt x="1041285" y="10604"/>
                  </a:lnTo>
                  <a:lnTo>
                    <a:pt x="1148753" y="9525"/>
                  </a:lnTo>
                  <a:lnTo>
                    <a:pt x="1202474" y="10147"/>
                  </a:lnTo>
                  <a:lnTo>
                    <a:pt x="1256093" y="11976"/>
                  </a:lnTo>
                  <a:lnTo>
                    <a:pt x="1309497" y="14973"/>
                  </a:lnTo>
                  <a:lnTo>
                    <a:pt x="1362595" y="19100"/>
                  </a:lnTo>
                  <a:lnTo>
                    <a:pt x="1467472" y="30594"/>
                  </a:lnTo>
                  <a:lnTo>
                    <a:pt x="1569770" y="46151"/>
                  </a:lnTo>
                  <a:lnTo>
                    <a:pt x="1668716" y="65443"/>
                  </a:lnTo>
                  <a:lnTo>
                    <a:pt x="1716608" y="76377"/>
                  </a:lnTo>
                  <a:lnTo>
                    <a:pt x="1763395" y="88150"/>
                  </a:lnTo>
                  <a:lnTo>
                    <a:pt x="1808911" y="100698"/>
                  </a:lnTo>
                  <a:lnTo>
                    <a:pt x="1853069" y="113982"/>
                  </a:lnTo>
                  <a:lnTo>
                    <a:pt x="1895741" y="127965"/>
                  </a:lnTo>
                  <a:lnTo>
                    <a:pt x="1936838" y="142621"/>
                  </a:lnTo>
                  <a:lnTo>
                    <a:pt x="1976234" y="157873"/>
                  </a:lnTo>
                  <a:lnTo>
                    <a:pt x="2013851" y="173723"/>
                  </a:lnTo>
                  <a:lnTo>
                    <a:pt x="2049551" y="190106"/>
                  </a:lnTo>
                  <a:lnTo>
                    <a:pt x="2114842" y="224320"/>
                  </a:lnTo>
                  <a:lnTo>
                    <a:pt x="2171230" y="260197"/>
                  </a:lnTo>
                  <a:lnTo>
                    <a:pt x="2217877" y="297370"/>
                  </a:lnTo>
                  <a:lnTo>
                    <a:pt x="2253932" y="335457"/>
                  </a:lnTo>
                  <a:lnTo>
                    <a:pt x="2269782" y="360286"/>
                  </a:lnTo>
                  <a:lnTo>
                    <a:pt x="2238883" y="369620"/>
                  </a:lnTo>
                  <a:lnTo>
                    <a:pt x="2297404" y="431533"/>
                  </a:lnTo>
                  <a:lnTo>
                    <a:pt x="2307539" y="372503"/>
                  </a:lnTo>
                  <a:lnTo>
                    <a:pt x="2311819" y="347573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56">
            <a:extLst>
              <a:ext uri="{FF2B5EF4-FFF2-40B4-BE49-F238E27FC236}">
                <a16:creationId xmlns:a16="http://schemas.microsoft.com/office/drawing/2014/main" id="{0C7AFCF9-71B9-9719-C149-E40445F74ACC}"/>
              </a:ext>
            </a:extLst>
          </p:cNvPr>
          <p:cNvSpPr txBox="1"/>
          <p:nvPr/>
        </p:nvSpPr>
        <p:spPr>
          <a:xfrm>
            <a:off x="5975257" y="6079235"/>
            <a:ext cx="6097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Noh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“Learning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Deconvolution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Semantic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ICCV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2" name="object 57">
            <a:extLst>
              <a:ext uri="{FF2B5EF4-FFF2-40B4-BE49-F238E27FC236}">
                <a16:creationId xmlns:a16="http://schemas.microsoft.com/office/drawing/2014/main" id="{DE18F8A1-AFF1-309E-4A06-0EEF80D4B890}"/>
              </a:ext>
            </a:extLst>
          </p:cNvPr>
          <p:cNvSpPr txBox="1"/>
          <p:nvPr/>
        </p:nvSpPr>
        <p:spPr>
          <a:xfrm>
            <a:off x="1089808" y="1170940"/>
            <a:ext cx="4011929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dirty="0">
                <a:latin typeface="Calibri"/>
                <a:cs typeface="Calibri"/>
              </a:rPr>
              <a:t>Max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Pooling: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Remember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position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3" name="object 58">
            <a:extLst>
              <a:ext uri="{FF2B5EF4-FFF2-40B4-BE49-F238E27FC236}">
                <a16:creationId xmlns:a16="http://schemas.microsoft.com/office/drawing/2014/main" id="{6E0B445B-208A-D2A0-2FA8-EB335941B4CA}"/>
              </a:ext>
            </a:extLst>
          </p:cNvPr>
          <p:cNvSpPr txBox="1"/>
          <p:nvPr/>
        </p:nvSpPr>
        <p:spPr>
          <a:xfrm>
            <a:off x="7552950" y="1170940"/>
            <a:ext cx="3869054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dirty="0">
                <a:latin typeface="Calibri"/>
                <a:cs typeface="Calibri"/>
              </a:rPr>
              <a:t>Max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Unpooling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Place</a:t>
            </a:r>
            <a:r>
              <a:rPr sz="2800" spc="-20" dirty="0">
                <a:latin typeface="Calibri"/>
                <a:cs typeface="Calibri"/>
              </a:rPr>
              <a:t> into </a:t>
            </a:r>
            <a:r>
              <a:rPr sz="2800" dirty="0">
                <a:latin typeface="Calibri"/>
                <a:cs typeface="Calibri"/>
              </a:rPr>
              <a:t>remembered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positions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24" name="object 59">
            <a:extLst>
              <a:ext uri="{FF2B5EF4-FFF2-40B4-BE49-F238E27FC236}">
                <a16:creationId xmlns:a16="http://schemas.microsoft.com/office/drawing/2014/main" id="{7AFC13FC-17EC-5BE4-CCFF-61A4F2AF0DC2}"/>
              </a:ext>
            </a:extLst>
          </p:cNvPr>
          <p:cNvGraphicFramePr>
            <a:graphicFrameLocks noGrp="1"/>
          </p:cNvGraphicFramePr>
          <p:nvPr/>
        </p:nvGraphicFramePr>
        <p:xfrm>
          <a:off x="7359040" y="278751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5" name="object 60">
            <a:extLst>
              <a:ext uri="{FF2B5EF4-FFF2-40B4-BE49-F238E27FC236}">
                <a16:creationId xmlns:a16="http://schemas.microsoft.com/office/drawing/2014/main" id="{1FD9C659-5366-7454-F231-BFD923AFB82B}"/>
              </a:ext>
            </a:extLst>
          </p:cNvPr>
          <p:cNvGraphicFramePr>
            <a:graphicFrameLocks noGrp="1"/>
          </p:cNvGraphicFramePr>
          <p:nvPr/>
        </p:nvGraphicFramePr>
        <p:xfrm>
          <a:off x="9514402" y="2234929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R="163830" algn="r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" name="object 61">
            <a:extLst>
              <a:ext uri="{FF2B5EF4-FFF2-40B4-BE49-F238E27FC236}">
                <a16:creationId xmlns:a16="http://schemas.microsoft.com/office/drawing/2014/main" id="{5B02A8B9-966D-0B5C-E0A9-7CD55BB94103}"/>
              </a:ext>
            </a:extLst>
          </p:cNvPr>
          <p:cNvSpPr/>
          <p:nvPr/>
        </p:nvSpPr>
        <p:spPr>
          <a:xfrm>
            <a:off x="8801441" y="3308594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62">
            <a:extLst>
              <a:ext uri="{FF2B5EF4-FFF2-40B4-BE49-F238E27FC236}">
                <a16:creationId xmlns:a16="http://schemas.microsoft.com/office/drawing/2014/main" id="{1A977995-BB18-9E54-CF86-8E0AB885A654}"/>
              </a:ext>
            </a:extLst>
          </p:cNvPr>
          <p:cNvSpPr txBox="1"/>
          <p:nvPr/>
        </p:nvSpPr>
        <p:spPr>
          <a:xfrm>
            <a:off x="5762452" y="2779267"/>
            <a:ext cx="4316095" cy="28829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70815" marR="3606800" algn="ctr">
              <a:lnSpc>
                <a:spcPct val="100400"/>
              </a:lnSpc>
              <a:spcBef>
                <a:spcPts val="85"/>
              </a:spcBef>
            </a:pPr>
            <a:r>
              <a:rPr sz="2400" spc="-25" dirty="0">
                <a:latin typeface="Calibri"/>
                <a:cs typeface="Calibri"/>
              </a:rPr>
              <a:t>Rest of net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2800" dirty="0">
                <a:latin typeface="Calibri"/>
                <a:cs typeface="Calibri"/>
              </a:rPr>
              <a:t>Pair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downsampling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upsampling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8" name="object 63">
            <a:extLst>
              <a:ext uri="{FF2B5EF4-FFF2-40B4-BE49-F238E27FC236}">
                <a16:creationId xmlns:a16="http://schemas.microsoft.com/office/drawing/2014/main" id="{02602CA0-D70E-DCFE-0F8F-6A521D89694F}"/>
              </a:ext>
            </a:extLst>
          </p:cNvPr>
          <p:cNvSpPr/>
          <p:nvPr/>
        </p:nvSpPr>
        <p:spPr>
          <a:xfrm>
            <a:off x="5198081" y="3322833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64">
            <a:extLst>
              <a:ext uri="{FF2B5EF4-FFF2-40B4-BE49-F238E27FC236}">
                <a16:creationId xmlns:a16="http://schemas.microsoft.com/office/drawing/2014/main" id="{5751BC75-1185-CF2F-1FFC-D3492B502E26}"/>
              </a:ext>
            </a:extLst>
          </p:cNvPr>
          <p:cNvSpPr/>
          <p:nvPr/>
        </p:nvSpPr>
        <p:spPr>
          <a:xfrm>
            <a:off x="6601668" y="3335190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69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7FAA594-C15A-1BF2-65E3-3808042324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984" y="332739"/>
            <a:ext cx="115002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55C338F-5F02-AC63-4522-C4B3EB275558}"/>
              </a:ext>
            </a:extLst>
          </p:cNvPr>
          <p:cNvGrpSpPr/>
          <p:nvPr/>
        </p:nvGrpSpPr>
        <p:grpSpPr>
          <a:xfrm>
            <a:off x="3202534" y="2481654"/>
            <a:ext cx="5303520" cy="2043430"/>
            <a:chOff x="3202534" y="2481654"/>
            <a:chExt cx="5303520" cy="20434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BC262E4-1150-66CB-BD7E-9B6FB5FF1C49}"/>
                </a:ext>
              </a:extLst>
            </p:cNvPr>
            <p:cNvSpPr/>
            <p:nvPr/>
          </p:nvSpPr>
          <p:spPr>
            <a:xfrm>
              <a:off x="3207297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5A4D7B5-1FA6-8AB6-F6EB-58408DA6BD56}"/>
                </a:ext>
              </a:extLst>
            </p:cNvPr>
            <p:cNvSpPr/>
            <p:nvPr/>
          </p:nvSpPr>
          <p:spPr>
            <a:xfrm>
              <a:off x="3317501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0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0" y="1624209"/>
                  </a:lnTo>
                  <a:lnTo>
                    <a:pt x="409260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95836C0-E935-E7E2-7A6D-4F7E204884C7}"/>
                </a:ext>
              </a:extLst>
            </p:cNvPr>
            <p:cNvSpPr/>
            <p:nvPr/>
          </p:nvSpPr>
          <p:spPr>
            <a:xfrm>
              <a:off x="3207297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4" y="0"/>
                  </a:moveTo>
                  <a:lnTo>
                    <a:pt x="409260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E287997-8DA3-E307-8D57-33DFC6FD9E8C}"/>
                </a:ext>
              </a:extLst>
            </p:cNvPr>
            <p:cNvSpPr/>
            <p:nvPr/>
          </p:nvSpPr>
          <p:spPr>
            <a:xfrm>
              <a:off x="3207297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7CAB5C0-3F4C-A88A-A862-B476E2BA08D7}"/>
                </a:ext>
              </a:extLst>
            </p:cNvPr>
            <p:cNvSpPr/>
            <p:nvPr/>
          </p:nvSpPr>
          <p:spPr>
            <a:xfrm>
              <a:off x="341044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1E0588E-FF73-244A-4A8E-764EA61CFE3D}"/>
                </a:ext>
              </a:extLst>
            </p:cNvPr>
            <p:cNvSpPr/>
            <p:nvPr/>
          </p:nvSpPr>
          <p:spPr>
            <a:xfrm>
              <a:off x="352064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3CA9546-644B-1C83-D527-F6644DD93206}"/>
                </a:ext>
              </a:extLst>
            </p:cNvPr>
            <p:cNvSpPr/>
            <p:nvPr/>
          </p:nvSpPr>
          <p:spPr>
            <a:xfrm>
              <a:off x="341044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428A2B7-296B-3BE7-47DD-FDD8F7D6CF15}"/>
                </a:ext>
              </a:extLst>
            </p:cNvPr>
            <p:cNvSpPr/>
            <p:nvPr/>
          </p:nvSpPr>
          <p:spPr>
            <a:xfrm>
              <a:off x="341044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DC52486-075F-6600-4A0C-86E62CC665B4}"/>
                </a:ext>
              </a:extLst>
            </p:cNvPr>
            <p:cNvSpPr/>
            <p:nvPr/>
          </p:nvSpPr>
          <p:spPr>
            <a:xfrm>
              <a:off x="3673776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F965841-6A3E-7931-2A39-AA8D69254F86}"/>
                </a:ext>
              </a:extLst>
            </p:cNvPr>
            <p:cNvSpPr/>
            <p:nvPr/>
          </p:nvSpPr>
          <p:spPr>
            <a:xfrm>
              <a:off x="400405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3542016-C021-4DD1-8928-6883D11C0251}"/>
                </a:ext>
              </a:extLst>
            </p:cNvPr>
            <p:cNvSpPr/>
            <p:nvPr/>
          </p:nvSpPr>
          <p:spPr>
            <a:xfrm>
              <a:off x="3673776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D6DECE2-56D9-E22E-ED9A-2B753C830C52}"/>
                </a:ext>
              </a:extLst>
            </p:cNvPr>
            <p:cNvSpPr/>
            <p:nvPr/>
          </p:nvSpPr>
          <p:spPr>
            <a:xfrm>
              <a:off x="3673776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5ACD366-A95E-9809-B01E-623FA24C95B3}"/>
                </a:ext>
              </a:extLst>
            </p:cNvPr>
            <p:cNvSpPr/>
            <p:nvPr/>
          </p:nvSpPr>
          <p:spPr>
            <a:xfrm>
              <a:off x="4080069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FDC30F4-C2C7-2F41-5B79-BC8A44227C7E}"/>
                </a:ext>
              </a:extLst>
            </p:cNvPr>
            <p:cNvSpPr/>
            <p:nvPr/>
          </p:nvSpPr>
          <p:spPr>
            <a:xfrm>
              <a:off x="4410353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70FB78E9-B27B-0693-5FA9-5979566330EA}"/>
                </a:ext>
              </a:extLst>
            </p:cNvPr>
            <p:cNvSpPr/>
            <p:nvPr/>
          </p:nvSpPr>
          <p:spPr>
            <a:xfrm>
              <a:off x="4080069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4A4182A-8DCD-3ABF-69F0-F54C9466D2A4}"/>
                </a:ext>
              </a:extLst>
            </p:cNvPr>
            <p:cNvSpPr/>
            <p:nvPr/>
          </p:nvSpPr>
          <p:spPr>
            <a:xfrm>
              <a:off x="4080069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CB9A0490-733C-B18D-CED8-3F91AA7081EB}"/>
                </a:ext>
              </a:extLst>
            </p:cNvPr>
            <p:cNvSpPr/>
            <p:nvPr/>
          </p:nvSpPr>
          <p:spPr>
            <a:xfrm>
              <a:off x="4486363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FCCFFBB-6177-64F6-7807-E6FBE5983A10}"/>
                </a:ext>
              </a:extLst>
            </p:cNvPr>
            <p:cNvSpPr/>
            <p:nvPr/>
          </p:nvSpPr>
          <p:spPr>
            <a:xfrm>
              <a:off x="4816647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26829C4C-0076-297D-D7DE-94CC355620CB}"/>
                </a:ext>
              </a:extLst>
            </p:cNvPr>
            <p:cNvSpPr/>
            <p:nvPr/>
          </p:nvSpPr>
          <p:spPr>
            <a:xfrm>
              <a:off x="4486363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76E3FEA3-7051-759D-AD00-C2A276F80B5A}"/>
                </a:ext>
              </a:extLst>
            </p:cNvPr>
            <p:cNvSpPr/>
            <p:nvPr/>
          </p:nvSpPr>
          <p:spPr>
            <a:xfrm>
              <a:off x="4486363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3171B1C8-8F72-2525-C0A9-E7F1CB80A906}"/>
                </a:ext>
              </a:extLst>
            </p:cNvPr>
            <p:cNvSpPr/>
            <p:nvPr/>
          </p:nvSpPr>
          <p:spPr>
            <a:xfrm>
              <a:off x="4874846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A4B37AA-E8FE-DD88-E565-5CAC57356121}"/>
                </a:ext>
              </a:extLst>
            </p:cNvPr>
            <p:cNvSpPr/>
            <p:nvPr/>
          </p:nvSpPr>
          <p:spPr>
            <a:xfrm>
              <a:off x="5529016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4D5534F-A871-8204-E543-DF33DE667B88}"/>
                </a:ext>
              </a:extLst>
            </p:cNvPr>
            <p:cNvSpPr/>
            <p:nvPr/>
          </p:nvSpPr>
          <p:spPr>
            <a:xfrm>
              <a:off x="4874846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D39E422A-01B4-A179-8556-C333EB6F40D0}"/>
                </a:ext>
              </a:extLst>
            </p:cNvPr>
            <p:cNvSpPr/>
            <p:nvPr/>
          </p:nvSpPr>
          <p:spPr>
            <a:xfrm>
              <a:off x="4874846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DB6436D6-D223-9586-08A6-C9E4A981459E}"/>
                </a:ext>
              </a:extLst>
            </p:cNvPr>
            <p:cNvSpPr/>
            <p:nvPr/>
          </p:nvSpPr>
          <p:spPr>
            <a:xfrm>
              <a:off x="5591093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A1C038FC-6EAD-95AF-F6C4-C61A40A0B864}"/>
                </a:ext>
              </a:extLst>
            </p:cNvPr>
            <p:cNvSpPr/>
            <p:nvPr/>
          </p:nvSpPr>
          <p:spPr>
            <a:xfrm>
              <a:off x="6245263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FDFA7B7-8C92-BD2C-DAF8-D55DC9202A9E}"/>
                </a:ext>
              </a:extLst>
            </p:cNvPr>
            <p:cNvSpPr/>
            <p:nvPr/>
          </p:nvSpPr>
          <p:spPr>
            <a:xfrm>
              <a:off x="5591093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57C9859-8F26-7E7F-16BF-F557339F95CE}"/>
                </a:ext>
              </a:extLst>
            </p:cNvPr>
            <p:cNvSpPr/>
            <p:nvPr/>
          </p:nvSpPr>
          <p:spPr>
            <a:xfrm>
              <a:off x="5591093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391C08BA-9A6D-F1EF-22ED-25AA54881306}"/>
                </a:ext>
              </a:extLst>
            </p:cNvPr>
            <p:cNvSpPr/>
            <p:nvPr/>
          </p:nvSpPr>
          <p:spPr>
            <a:xfrm>
              <a:off x="6416261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036832FA-8212-7AB4-F072-C6FE607E546E}"/>
                </a:ext>
              </a:extLst>
            </p:cNvPr>
            <p:cNvSpPr/>
            <p:nvPr/>
          </p:nvSpPr>
          <p:spPr>
            <a:xfrm>
              <a:off x="6746544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9CC1B203-9395-A9FA-4ED0-DD5E126E1E23}"/>
                </a:ext>
              </a:extLst>
            </p:cNvPr>
            <p:cNvSpPr/>
            <p:nvPr/>
          </p:nvSpPr>
          <p:spPr>
            <a:xfrm>
              <a:off x="6416261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689EFFE7-E92C-F53E-A293-0EA264A2BA78}"/>
                </a:ext>
              </a:extLst>
            </p:cNvPr>
            <p:cNvSpPr/>
            <p:nvPr/>
          </p:nvSpPr>
          <p:spPr>
            <a:xfrm>
              <a:off x="6416261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9A7CEBE4-4163-32EE-FCD9-472EAE3C79A9}"/>
                </a:ext>
              </a:extLst>
            </p:cNvPr>
            <p:cNvSpPr/>
            <p:nvPr/>
          </p:nvSpPr>
          <p:spPr>
            <a:xfrm>
              <a:off x="6822555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3BDAD736-8049-2869-BBA3-18077832F70C}"/>
                </a:ext>
              </a:extLst>
            </p:cNvPr>
            <p:cNvSpPr/>
            <p:nvPr/>
          </p:nvSpPr>
          <p:spPr>
            <a:xfrm>
              <a:off x="715283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18A9EC01-A54F-8805-9901-E4571CF60C3D}"/>
                </a:ext>
              </a:extLst>
            </p:cNvPr>
            <p:cNvSpPr/>
            <p:nvPr/>
          </p:nvSpPr>
          <p:spPr>
            <a:xfrm>
              <a:off x="6822555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C00A5D3D-8EF8-AC81-E175-018241A0BED5}"/>
                </a:ext>
              </a:extLst>
            </p:cNvPr>
            <p:cNvSpPr/>
            <p:nvPr/>
          </p:nvSpPr>
          <p:spPr>
            <a:xfrm>
              <a:off x="6822555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FF61992E-8749-7FA6-8F71-E9DD2E3BD343}"/>
                </a:ext>
              </a:extLst>
            </p:cNvPr>
            <p:cNvSpPr/>
            <p:nvPr/>
          </p:nvSpPr>
          <p:spPr>
            <a:xfrm>
              <a:off x="7228850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2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2" y="828554"/>
                  </a:lnTo>
                  <a:lnTo>
                    <a:pt x="3302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7D14BF36-3FA0-38FD-9A32-CACA2E5CD92D}"/>
                </a:ext>
              </a:extLst>
            </p:cNvPr>
            <p:cNvSpPr/>
            <p:nvPr/>
          </p:nvSpPr>
          <p:spPr>
            <a:xfrm>
              <a:off x="7559132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85B53C03-4B02-1E38-9B46-E72372A1624F}"/>
                </a:ext>
              </a:extLst>
            </p:cNvPr>
            <p:cNvSpPr/>
            <p:nvPr/>
          </p:nvSpPr>
          <p:spPr>
            <a:xfrm>
              <a:off x="7228850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2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D0B1BEDC-ED79-E7F5-C434-D6B8F1C5FA3D}"/>
                </a:ext>
              </a:extLst>
            </p:cNvPr>
            <p:cNvSpPr/>
            <p:nvPr/>
          </p:nvSpPr>
          <p:spPr>
            <a:xfrm>
              <a:off x="7228850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60005625-C521-B509-3F01-AE603973F07D}"/>
                </a:ext>
              </a:extLst>
            </p:cNvPr>
            <p:cNvSpPr/>
            <p:nvPr/>
          </p:nvSpPr>
          <p:spPr>
            <a:xfrm>
              <a:off x="7778106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1562A2DD-817B-6A59-C074-70581C2F4798}"/>
                </a:ext>
              </a:extLst>
            </p:cNvPr>
            <p:cNvSpPr/>
            <p:nvPr/>
          </p:nvSpPr>
          <p:spPr>
            <a:xfrm>
              <a:off x="7888310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BB09E686-48DD-DAC2-5C2B-A3DF996252EA}"/>
                </a:ext>
              </a:extLst>
            </p:cNvPr>
            <p:cNvSpPr/>
            <p:nvPr/>
          </p:nvSpPr>
          <p:spPr>
            <a:xfrm>
              <a:off x="7778106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6628D4F9-ECA8-D18A-6DE3-C0D4C3FA95E9}"/>
                </a:ext>
              </a:extLst>
            </p:cNvPr>
            <p:cNvSpPr/>
            <p:nvPr/>
          </p:nvSpPr>
          <p:spPr>
            <a:xfrm>
              <a:off x="7778106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59BA20FB-A9E5-6037-DC86-E2D5771B2385}"/>
                </a:ext>
              </a:extLst>
            </p:cNvPr>
            <p:cNvSpPr/>
            <p:nvPr/>
          </p:nvSpPr>
          <p:spPr>
            <a:xfrm>
              <a:off x="798125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4975587A-A0D8-23AD-70A2-82A04850AB05}"/>
                </a:ext>
              </a:extLst>
            </p:cNvPr>
            <p:cNvSpPr/>
            <p:nvPr/>
          </p:nvSpPr>
          <p:spPr>
            <a:xfrm>
              <a:off x="809145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CAA92340-B954-978E-DC7F-91D2E665BC89}"/>
                </a:ext>
              </a:extLst>
            </p:cNvPr>
            <p:cNvSpPr/>
            <p:nvPr/>
          </p:nvSpPr>
          <p:spPr>
            <a:xfrm>
              <a:off x="798125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7E282CB0-5EF0-D266-FF04-A2B99FFACF08}"/>
                </a:ext>
              </a:extLst>
            </p:cNvPr>
            <p:cNvSpPr/>
            <p:nvPr/>
          </p:nvSpPr>
          <p:spPr>
            <a:xfrm>
              <a:off x="798125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52">
            <a:extLst>
              <a:ext uri="{FF2B5EF4-FFF2-40B4-BE49-F238E27FC236}">
                <a16:creationId xmlns:a16="http://schemas.microsoft.com/office/drawing/2014/main" id="{2CED4D85-CFAB-16DA-0678-F01BC6037304}"/>
              </a:ext>
            </a:extLst>
          </p:cNvPr>
          <p:cNvSpPr txBox="1"/>
          <p:nvPr/>
        </p:nvSpPr>
        <p:spPr>
          <a:xfrm>
            <a:off x="2780338" y="1136396"/>
            <a:ext cx="688848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Design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bunch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convolutional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4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inside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53">
            <a:extLst>
              <a:ext uri="{FF2B5EF4-FFF2-40B4-BE49-F238E27FC236}">
                <a16:creationId xmlns:a16="http://schemas.microsoft.com/office/drawing/2014/main" id="{0687860C-8D8E-18E2-1213-701139AB4122}"/>
              </a:ext>
            </a:extLst>
          </p:cNvPr>
          <p:cNvSpPr txBox="1"/>
          <p:nvPr/>
        </p:nvSpPr>
        <p:spPr>
          <a:xfrm>
            <a:off x="2468652" y="459892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9" name="object 54">
            <a:extLst>
              <a:ext uri="{FF2B5EF4-FFF2-40B4-BE49-F238E27FC236}">
                <a16:creationId xmlns:a16="http://schemas.microsoft.com/office/drawing/2014/main" id="{8DCDF46E-9F7C-3289-3D7E-495DD9FA992F}"/>
              </a:ext>
            </a:extLst>
          </p:cNvPr>
          <p:cNvSpPr txBox="1"/>
          <p:nvPr/>
        </p:nvSpPr>
        <p:spPr>
          <a:xfrm>
            <a:off x="7094863" y="465988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55">
            <a:extLst>
              <a:ext uri="{FF2B5EF4-FFF2-40B4-BE49-F238E27FC236}">
                <a16:creationId xmlns:a16="http://schemas.microsoft.com/office/drawing/2014/main" id="{B9743BC9-A944-455B-6828-3721FCD0AE25}"/>
              </a:ext>
            </a:extLst>
          </p:cNvPr>
          <p:cNvSpPr txBox="1"/>
          <p:nvPr/>
        </p:nvSpPr>
        <p:spPr>
          <a:xfrm>
            <a:off x="3980473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56">
            <a:extLst>
              <a:ext uri="{FF2B5EF4-FFF2-40B4-BE49-F238E27FC236}">
                <a16:creationId xmlns:a16="http://schemas.microsoft.com/office/drawing/2014/main" id="{B2F2B7EC-827C-2621-767B-90517A3132E8}"/>
              </a:ext>
            </a:extLst>
          </p:cNvPr>
          <p:cNvSpPr txBox="1"/>
          <p:nvPr/>
        </p:nvSpPr>
        <p:spPr>
          <a:xfrm>
            <a:off x="6032752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57">
            <a:extLst>
              <a:ext uri="{FF2B5EF4-FFF2-40B4-BE49-F238E27FC236}">
                <a16:creationId xmlns:a16="http://schemas.microsoft.com/office/drawing/2014/main" id="{27D864DF-FC8F-9A66-C0EA-109DB6C3EEC6}"/>
              </a:ext>
            </a:extLst>
          </p:cNvPr>
          <p:cNvSpPr txBox="1"/>
          <p:nvPr/>
        </p:nvSpPr>
        <p:spPr>
          <a:xfrm>
            <a:off x="4648902" y="4144771"/>
            <a:ext cx="188658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Low-</a:t>
            </a:r>
            <a:r>
              <a:rPr sz="2400" spc="-20" dirty="0">
                <a:latin typeface="Calibri"/>
                <a:cs typeface="Calibri"/>
              </a:rPr>
              <a:t>res: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3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3" name="object 59">
            <a:extLst>
              <a:ext uri="{FF2B5EF4-FFF2-40B4-BE49-F238E27FC236}">
                <a16:creationId xmlns:a16="http://schemas.microsoft.com/office/drawing/2014/main" id="{C436C202-8275-72A7-B966-E8E5C8486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124" name="object 60">
            <a:extLst>
              <a:ext uri="{FF2B5EF4-FFF2-40B4-BE49-F238E27FC236}">
                <a16:creationId xmlns:a16="http://schemas.microsoft.com/office/drawing/2014/main" id="{47E179B4-6675-22E1-D120-D8B23D8003AD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5" name="object 61">
            <a:extLst>
              <a:ext uri="{FF2B5EF4-FFF2-40B4-BE49-F238E27FC236}">
                <a16:creationId xmlns:a16="http://schemas.microsoft.com/office/drawing/2014/main" id="{A10BE45A-050F-AB31-F2FA-63A213068A7A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126" name="object 62">
              <a:extLst>
                <a:ext uri="{FF2B5EF4-FFF2-40B4-BE49-F238E27FC236}">
                  <a16:creationId xmlns:a16="http://schemas.microsoft.com/office/drawing/2014/main" id="{2196DEDB-355C-DF11-60EA-07BA412AD9DE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3">
              <a:extLst>
                <a:ext uri="{FF2B5EF4-FFF2-40B4-BE49-F238E27FC236}">
                  <a16:creationId xmlns:a16="http://schemas.microsoft.com/office/drawing/2014/main" id="{C7DD422D-7F1B-56D3-C937-F0CA947E149D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4">
              <a:extLst>
                <a:ext uri="{FF2B5EF4-FFF2-40B4-BE49-F238E27FC236}">
                  <a16:creationId xmlns:a16="http://schemas.microsoft.com/office/drawing/2014/main" id="{EFD1AB72-66FE-E3BF-2C93-30ABB49E9CEF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65">
              <a:extLst>
                <a:ext uri="{FF2B5EF4-FFF2-40B4-BE49-F238E27FC236}">
                  <a16:creationId xmlns:a16="http://schemas.microsoft.com/office/drawing/2014/main" id="{5F2BF27C-E684-54C8-8605-B4C8317AA5FD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66">
            <a:extLst>
              <a:ext uri="{FF2B5EF4-FFF2-40B4-BE49-F238E27FC236}">
                <a16:creationId xmlns:a16="http://schemas.microsoft.com/office/drawing/2014/main" id="{967918C3-CE78-110F-A8EA-B026E284CA2E}"/>
              </a:ext>
            </a:extLst>
          </p:cNvPr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Predictions: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1" name="object 67">
            <a:extLst>
              <a:ext uri="{FF2B5EF4-FFF2-40B4-BE49-F238E27FC236}">
                <a16:creationId xmlns:a16="http://schemas.microsoft.com/office/drawing/2014/main" id="{5739146C-310A-982E-DEDB-2CE941167F48}"/>
              </a:ext>
            </a:extLst>
          </p:cNvPr>
          <p:cNvSpPr txBox="1"/>
          <p:nvPr/>
        </p:nvSpPr>
        <p:spPr>
          <a:xfrm>
            <a:off x="363468" y="1273047"/>
            <a:ext cx="20656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Pooling,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strided convolution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2" name="object 68">
            <a:extLst>
              <a:ext uri="{FF2B5EF4-FFF2-40B4-BE49-F238E27FC236}">
                <a16:creationId xmlns:a16="http://schemas.microsoft.com/office/drawing/2014/main" id="{38DD16CB-B5E1-3C7D-1C59-D54D37365D7B}"/>
              </a:ext>
            </a:extLst>
          </p:cNvPr>
          <p:cNvSpPr txBox="1"/>
          <p:nvPr/>
        </p:nvSpPr>
        <p:spPr>
          <a:xfrm>
            <a:off x="9885433" y="1117599"/>
            <a:ext cx="213106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: Iinterpolation, 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transposed</a:t>
            </a:r>
            <a:r>
              <a:rPr sz="2500" spc="-1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30" dirty="0">
                <a:solidFill>
                  <a:srgbClr val="0000FF"/>
                </a:solidFill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3" name="object 69">
            <a:extLst>
              <a:ext uri="{FF2B5EF4-FFF2-40B4-BE49-F238E27FC236}">
                <a16:creationId xmlns:a16="http://schemas.microsoft.com/office/drawing/2014/main" id="{DC6D8267-AA22-0D13-2BD3-D52D11376EB5}"/>
              </a:ext>
            </a:extLst>
          </p:cNvPr>
          <p:cNvSpPr txBox="1"/>
          <p:nvPr/>
        </p:nvSpPr>
        <p:spPr>
          <a:xfrm>
            <a:off x="6421747" y="5718555"/>
            <a:ext cx="5407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Loss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function:</a:t>
            </a:r>
            <a:r>
              <a:rPr sz="2800" spc="-35" dirty="0">
                <a:latin typeface="Calibri"/>
                <a:cs typeface="Calibri"/>
              </a:rPr>
              <a:t> Per-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cross-entropy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89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7527959-0206-BBAD-1B96-5C617E0DF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46181"/>
            <a:ext cx="9050735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Things</a:t>
            </a:r>
            <a:r>
              <a:rPr spc="-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</a:t>
            </a:r>
            <a:r>
              <a:rPr spc="-1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spc="-1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Stuff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6BFE3D8-D8FF-8CE2-4106-D582F0DB4C4C}"/>
              </a:ext>
            </a:extLst>
          </p:cNvPr>
          <p:cNvSpPr txBox="1"/>
          <p:nvPr/>
        </p:nvSpPr>
        <p:spPr>
          <a:xfrm>
            <a:off x="338411" y="1359768"/>
            <a:ext cx="4962566" cy="13376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Things</a:t>
            </a:r>
            <a:r>
              <a:rPr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객체로 분류될 수 있는 카테고리</a:t>
            </a:r>
            <a:endParaRPr sz="2800" b="1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(e.g.</a:t>
            </a:r>
            <a:r>
              <a:rPr sz="2800" b="1" spc="-45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cats,</a:t>
            </a:r>
            <a:r>
              <a:rPr sz="2800" b="1" spc="-45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cars,</a:t>
            </a:r>
            <a:r>
              <a:rPr sz="2800" b="1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800" b="1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person)</a:t>
            </a:r>
            <a:endParaRPr sz="2800" b="1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pic>
        <p:nvPicPr>
          <p:cNvPr id="148" name="object 3">
            <a:extLst>
              <a:ext uri="{FF2B5EF4-FFF2-40B4-BE49-F238E27FC236}">
                <a16:creationId xmlns:a16="http://schemas.microsoft.com/office/drawing/2014/main" id="{A1670856-FA55-BEF1-C9A3-8C4E97B736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325" y="1416942"/>
            <a:ext cx="3294888" cy="2197608"/>
          </a:xfrm>
          <a:prstGeom prst="rect">
            <a:avLst/>
          </a:prstGeom>
        </p:spPr>
      </p:pic>
      <p:grpSp>
        <p:nvGrpSpPr>
          <p:cNvPr id="149" name="object 4">
            <a:extLst>
              <a:ext uri="{FF2B5EF4-FFF2-40B4-BE49-F238E27FC236}">
                <a16:creationId xmlns:a16="http://schemas.microsoft.com/office/drawing/2014/main" id="{E2EEAF36-0F07-82AD-57EA-41552198B19E}"/>
              </a:ext>
            </a:extLst>
          </p:cNvPr>
          <p:cNvGrpSpPr/>
          <p:nvPr/>
        </p:nvGrpSpPr>
        <p:grpSpPr>
          <a:xfrm>
            <a:off x="8458544" y="3717331"/>
            <a:ext cx="3293745" cy="2446655"/>
            <a:chOff x="8473659" y="3592741"/>
            <a:chExt cx="3293745" cy="2446655"/>
          </a:xfrm>
        </p:grpSpPr>
        <p:sp>
          <p:nvSpPr>
            <p:cNvPr id="150" name="object 5">
              <a:extLst>
                <a:ext uri="{FF2B5EF4-FFF2-40B4-BE49-F238E27FC236}">
                  <a16:creationId xmlns:a16="http://schemas.microsoft.com/office/drawing/2014/main" id="{B906F541-10EB-74BB-4752-C4FB561E598B}"/>
                </a:ext>
              </a:extLst>
            </p:cNvPr>
            <p:cNvSpPr/>
            <p:nvPr/>
          </p:nvSpPr>
          <p:spPr>
            <a:xfrm>
              <a:off x="8473659" y="3598993"/>
              <a:ext cx="3293745" cy="2428240"/>
            </a:xfrm>
            <a:custGeom>
              <a:avLst/>
              <a:gdLst/>
              <a:ahLst/>
              <a:cxnLst/>
              <a:rect l="l" t="t" r="r" b="b"/>
              <a:pathLst>
                <a:path w="3293745" h="2428240">
                  <a:moveTo>
                    <a:pt x="3293301" y="0"/>
                  </a:moveTo>
                  <a:lnTo>
                    <a:pt x="0" y="0"/>
                  </a:lnTo>
                  <a:lnTo>
                    <a:pt x="0" y="2427693"/>
                  </a:lnTo>
                  <a:lnTo>
                    <a:pt x="3293301" y="2427693"/>
                  </a:lnTo>
                  <a:lnTo>
                    <a:pt x="329330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">
              <a:extLst>
                <a:ext uri="{FF2B5EF4-FFF2-40B4-BE49-F238E27FC236}">
                  <a16:creationId xmlns:a16="http://schemas.microsoft.com/office/drawing/2014/main" id="{4AF5C47B-BD6F-E8FB-8B42-2F768266E0BB}"/>
                </a:ext>
              </a:extLst>
            </p:cNvPr>
            <p:cNvSpPr/>
            <p:nvPr/>
          </p:nvSpPr>
          <p:spPr>
            <a:xfrm>
              <a:off x="8476903" y="4516358"/>
              <a:ext cx="3284854" cy="1517015"/>
            </a:xfrm>
            <a:custGeom>
              <a:avLst/>
              <a:gdLst/>
              <a:ahLst/>
              <a:cxnLst/>
              <a:rect l="l" t="t" r="r" b="b"/>
              <a:pathLst>
                <a:path w="3284854" h="1517014">
                  <a:moveTo>
                    <a:pt x="0" y="0"/>
                  </a:moveTo>
                  <a:lnTo>
                    <a:pt x="0" y="1516475"/>
                  </a:lnTo>
                  <a:lnTo>
                    <a:pt x="3284364" y="1510240"/>
                  </a:lnTo>
                  <a:lnTo>
                    <a:pt x="3278766" y="386920"/>
                  </a:lnTo>
                  <a:lnTo>
                    <a:pt x="2572566" y="330760"/>
                  </a:lnTo>
                  <a:lnTo>
                    <a:pt x="560471" y="106085"/>
                  </a:lnTo>
                  <a:lnTo>
                    <a:pt x="263415" y="12486"/>
                  </a:lnTo>
                  <a:lnTo>
                    <a:pt x="308254" y="118572"/>
                  </a:lnTo>
                  <a:lnTo>
                    <a:pt x="61650" y="49926"/>
                  </a:lnTo>
                  <a:lnTo>
                    <a:pt x="95276" y="1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7">
              <a:extLst>
                <a:ext uri="{FF2B5EF4-FFF2-40B4-BE49-F238E27FC236}">
                  <a16:creationId xmlns:a16="http://schemas.microsoft.com/office/drawing/2014/main" id="{017DC8B3-114D-730A-4065-98D27960F208}"/>
                </a:ext>
              </a:extLst>
            </p:cNvPr>
            <p:cNvSpPr/>
            <p:nvPr/>
          </p:nvSpPr>
          <p:spPr>
            <a:xfrm>
              <a:off x="8482502" y="3592741"/>
              <a:ext cx="3279140" cy="1336040"/>
            </a:xfrm>
            <a:custGeom>
              <a:avLst/>
              <a:gdLst/>
              <a:ahLst/>
              <a:cxnLst/>
              <a:rect l="l" t="t" r="r" b="b"/>
              <a:pathLst>
                <a:path w="3279140" h="1336039">
                  <a:moveTo>
                    <a:pt x="1978469" y="0"/>
                  </a:moveTo>
                  <a:lnTo>
                    <a:pt x="56051" y="0"/>
                  </a:lnTo>
                  <a:lnTo>
                    <a:pt x="67265" y="62411"/>
                  </a:lnTo>
                  <a:lnTo>
                    <a:pt x="0" y="124805"/>
                  </a:lnTo>
                  <a:lnTo>
                    <a:pt x="0" y="1260612"/>
                  </a:lnTo>
                  <a:lnTo>
                    <a:pt x="3278765" y="1335491"/>
                  </a:lnTo>
                  <a:lnTo>
                    <a:pt x="3278765" y="761354"/>
                  </a:lnTo>
                  <a:lnTo>
                    <a:pt x="3155464" y="761354"/>
                  </a:lnTo>
                  <a:lnTo>
                    <a:pt x="3071402" y="861206"/>
                  </a:lnTo>
                  <a:lnTo>
                    <a:pt x="2987324" y="798794"/>
                  </a:lnTo>
                  <a:lnTo>
                    <a:pt x="2908861" y="836251"/>
                  </a:lnTo>
                  <a:lnTo>
                    <a:pt x="2858424" y="661503"/>
                  </a:lnTo>
                  <a:lnTo>
                    <a:pt x="2824783" y="748885"/>
                  </a:lnTo>
                  <a:lnTo>
                    <a:pt x="2634232" y="642782"/>
                  </a:lnTo>
                  <a:lnTo>
                    <a:pt x="2376416" y="936103"/>
                  </a:lnTo>
                  <a:lnTo>
                    <a:pt x="2421253" y="773840"/>
                  </a:lnTo>
                  <a:lnTo>
                    <a:pt x="2370801" y="642782"/>
                  </a:lnTo>
                  <a:lnTo>
                    <a:pt x="2314750" y="811279"/>
                  </a:lnTo>
                  <a:lnTo>
                    <a:pt x="2264312" y="655269"/>
                  </a:lnTo>
                  <a:lnTo>
                    <a:pt x="2213875" y="823766"/>
                  </a:lnTo>
                  <a:lnTo>
                    <a:pt x="2219473" y="923617"/>
                  </a:lnTo>
                  <a:lnTo>
                    <a:pt x="1670216" y="723913"/>
                  </a:lnTo>
                  <a:lnTo>
                    <a:pt x="1619763" y="592857"/>
                  </a:lnTo>
                  <a:lnTo>
                    <a:pt x="1838355" y="561651"/>
                  </a:lnTo>
                  <a:lnTo>
                    <a:pt x="1871981" y="424360"/>
                  </a:lnTo>
                  <a:lnTo>
                    <a:pt x="1933632" y="324509"/>
                  </a:lnTo>
                  <a:lnTo>
                    <a:pt x="2045735" y="312040"/>
                  </a:lnTo>
                  <a:lnTo>
                    <a:pt x="1978469" y="168497"/>
                  </a:lnTo>
                  <a:lnTo>
                    <a:pt x="1950444" y="62411"/>
                  </a:lnTo>
                  <a:lnTo>
                    <a:pt x="1978469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8">
              <a:extLst>
                <a:ext uri="{FF2B5EF4-FFF2-40B4-BE49-F238E27FC236}">
                  <a16:creationId xmlns:a16="http://schemas.microsoft.com/office/drawing/2014/main" id="{F947917B-EF7D-C2BD-9FE3-F8E3FE1BC9E4}"/>
                </a:ext>
              </a:extLst>
            </p:cNvPr>
            <p:cNvSpPr/>
            <p:nvPr/>
          </p:nvSpPr>
          <p:spPr>
            <a:xfrm>
              <a:off x="8863620" y="3611460"/>
              <a:ext cx="2348865" cy="2427605"/>
            </a:xfrm>
            <a:custGeom>
              <a:avLst/>
              <a:gdLst/>
              <a:ahLst/>
              <a:cxnLst/>
              <a:rect l="l" t="t" r="r" b="b"/>
              <a:pathLst>
                <a:path w="2348865" h="2427604">
                  <a:moveTo>
                    <a:pt x="723012" y="0"/>
                  </a:moveTo>
                  <a:lnTo>
                    <a:pt x="543659" y="37439"/>
                  </a:lnTo>
                  <a:lnTo>
                    <a:pt x="442784" y="193469"/>
                  </a:lnTo>
                  <a:lnTo>
                    <a:pt x="392332" y="305789"/>
                  </a:lnTo>
                  <a:lnTo>
                    <a:pt x="218592" y="237143"/>
                  </a:lnTo>
                  <a:lnTo>
                    <a:pt x="72864" y="243394"/>
                  </a:lnTo>
                  <a:lnTo>
                    <a:pt x="0" y="324509"/>
                  </a:lnTo>
                  <a:lnTo>
                    <a:pt x="61666" y="443080"/>
                  </a:lnTo>
                  <a:lnTo>
                    <a:pt x="179353" y="561651"/>
                  </a:lnTo>
                  <a:lnTo>
                    <a:pt x="241004" y="574137"/>
                  </a:lnTo>
                  <a:lnTo>
                    <a:pt x="190567" y="649034"/>
                  </a:lnTo>
                  <a:lnTo>
                    <a:pt x="212994" y="811279"/>
                  </a:lnTo>
                  <a:lnTo>
                    <a:pt x="196165" y="917383"/>
                  </a:lnTo>
                  <a:lnTo>
                    <a:pt x="184967" y="1123320"/>
                  </a:lnTo>
                  <a:lnTo>
                    <a:pt x="229806" y="1366697"/>
                  </a:lnTo>
                  <a:lnTo>
                    <a:pt x="302654" y="1447829"/>
                  </a:lnTo>
                  <a:lnTo>
                    <a:pt x="353108" y="1691223"/>
                  </a:lnTo>
                  <a:lnTo>
                    <a:pt x="358706" y="1909646"/>
                  </a:lnTo>
                  <a:lnTo>
                    <a:pt x="364321" y="2078144"/>
                  </a:lnTo>
                  <a:lnTo>
                    <a:pt x="319482" y="2271595"/>
                  </a:lnTo>
                  <a:lnTo>
                    <a:pt x="280243" y="2408886"/>
                  </a:lnTo>
                  <a:lnTo>
                    <a:pt x="465195" y="2421372"/>
                  </a:lnTo>
                  <a:lnTo>
                    <a:pt x="459596" y="2252875"/>
                  </a:lnTo>
                  <a:lnTo>
                    <a:pt x="459596" y="2034452"/>
                  </a:lnTo>
                  <a:lnTo>
                    <a:pt x="526846" y="2053172"/>
                  </a:lnTo>
                  <a:lnTo>
                    <a:pt x="504435" y="1959573"/>
                  </a:lnTo>
                  <a:lnTo>
                    <a:pt x="521247" y="1809795"/>
                  </a:lnTo>
                  <a:lnTo>
                    <a:pt x="498820" y="1641298"/>
                  </a:lnTo>
                  <a:lnTo>
                    <a:pt x="510034" y="1560167"/>
                  </a:lnTo>
                  <a:lnTo>
                    <a:pt x="554873" y="1672503"/>
                  </a:lnTo>
                  <a:lnTo>
                    <a:pt x="566085" y="1828515"/>
                  </a:lnTo>
                  <a:lnTo>
                    <a:pt x="560486" y="1953320"/>
                  </a:lnTo>
                  <a:lnTo>
                    <a:pt x="610924" y="1965806"/>
                  </a:lnTo>
                  <a:lnTo>
                    <a:pt x="678173" y="1940852"/>
                  </a:lnTo>
                  <a:lnTo>
                    <a:pt x="638949" y="1772354"/>
                  </a:lnTo>
                  <a:lnTo>
                    <a:pt x="689387" y="1809795"/>
                  </a:lnTo>
                  <a:lnTo>
                    <a:pt x="795875" y="1628811"/>
                  </a:lnTo>
                  <a:lnTo>
                    <a:pt x="823902" y="1890927"/>
                  </a:lnTo>
                  <a:lnTo>
                    <a:pt x="885553" y="2121818"/>
                  </a:lnTo>
                  <a:lnTo>
                    <a:pt x="924792" y="2427607"/>
                  </a:lnTo>
                  <a:lnTo>
                    <a:pt x="1081718" y="2415138"/>
                  </a:lnTo>
                  <a:lnTo>
                    <a:pt x="1025667" y="2240389"/>
                  </a:lnTo>
                  <a:lnTo>
                    <a:pt x="992042" y="2096864"/>
                  </a:lnTo>
                  <a:lnTo>
                    <a:pt x="1008854" y="1984526"/>
                  </a:lnTo>
                  <a:lnTo>
                    <a:pt x="986443" y="1847235"/>
                  </a:lnTo>
                  <a:lnTo>
                    <a:pt x="992042" y="1535195"/>
                  </a:lnTo>
                  <a:lnTo>
                    <a:pt x="1025667" y="1809795"/>
                  </a:lnTo>
                  <a:lnTo>
                    <a:pt x="1031281" y="1997012"/>
                  </a:lnTo>
                  <a:lnTo>
                    <a:pt x="1109745" y="1978292"/>
                  </a:lnTo>
                  <a:lnTo>
                    <a:pt x="1076120" y="1709944"/>
                  </a:lnTo>
                  <a:lnTo>
                    <a:pt x="1098530" y="1597606"/>
                  </a:lnTo>
                  <a:lnTo>
                    <a:pt x="1081718" y="1522726"/>
                  </a:lnTo>
                  <a:lnTo>
                    <a:pt x="1199421" y="1528960"/>
                  </a:lnTo>
                  <a:lnTo>
                    <a:pt x="1261071" y="1859720"/>
                  </a:lnTo>
                  <a:lnTo>
                    <a:pt x="1266671" y="1940852"/>
                  </a:lnTo>
                  <a:lnTo>
                    <a:pt x="1294697" y="1972040"/>
                  </a:lnTo>
                  <a:lnTo>
                    <a:pt x="1277884" y="2202949"/>
                  </a:lnTo>
                  <a:lnTo>
                    <a:pt x="1300312" y="2284081"/>
                  </a:lnTo>
                  <a:lnTo>
                    <a:pt x="1305910" y="2377698"/>
                  </a:lnTo>
                  <a:lnTo>
                    <a:pt x="1440425" y="2390167"/>
                  </a:lnTo>
                  <a:lnTo>
                    <a:pt x="1412400" y="2240389"/>
                  </a:lnTo>
                  <a:lnTo>
                    <a:pt x="1361961" y="2021966"/>
                  </a:lnTo>
                  <a:lnTo>
                    <a:pt x="1412400" y="1865955"/>
                  </a:lnTo>
                  <a:lnTo>
                    <a:pt x="1361961" y="1628811"/>
                  </a:lnTo>
                  <a:lnTo>
                    <a:pt x="1457238" y="1772354"/>
                  </a:lnTo>
                  <a:lnTo>
                    <a:pt x="1541315" y="1797309"/>
                  </a:lnTo>
                  <a:lnTo>
                    <a:pt x="1602966" y="1703692"/>
                  </a:lnTo>
                  <a:lnTo>
                    <a:pt x="1608565" y="1915881"/>
                  </a:lnTo>
                  <a:lnTo>
                    <a:pt x="1653404" y="2059424"/>
                  </a:lnTo>
                  <a:lnTo>
                    <a:pt x="1675814" y="2277846"/>
                  </a:lnTo>
                  <a:lnTo>
                    <a:pt x="1715054" y="2365212"/>
                  </a:lnTo>
                  <a:lnTo>
                    <a:pt x="1799132" y="2377698"/>
                  </a:lnTo>
                  <a:lnTo>
                    <a:pt x="1821543" y="2296567"/>
                  </a:lnTo>
                  <a:lnTo>
                    <a:pt x="1731867" y="2059424"/>
                  </a:lnTo>
                  <a:lnTo>
                    <a:pt x="1737481" y="1884674"/>
                  </a:lnTo>
                  <a:lnTo>
                    <a:pt x="1743080" y="1622578"/>
                  </a:lnTo>
                  <a:lnTo>
                    <a:pt x="1804730" y="1666252"/>
                  </a:lnTo>
                  <a:lnTo>
                    <a:pt x="1827142" y="1585121"/>
                  </a:lnTo>
                  <a:lnTo>
                    <a:pt x="2079359" y="1691223"/>
                  </a:lnTo>
                  <a:lnTo>
                    <a:pt x="2185849" y="1759869"/>
                  </a:lnTo>
                  <a:lnTo>
                    <a:pt x="2314765" y="1691223"/>
                  </a:lnTo>
                  <a:lnTo>
                    <a:pt x="2337177" y="1622578"/>
                  </a:lnTo>
                  <a:lnTo>
                    <a:pt x="2191463" y="1229406"/>
                  </a:lnTo>
                  <a:lnTo>
                    <a:pt x="2219473" y="1123320"/>
                  </a:lnTo>
                  <a:lnTo>
                    <a:pt x="2320363" y="1098349"/>
                  </a:lnTo>
                  <a:lnTo>
                    <a:pt x="2348390" y="998498"/>
                  </a:lnTo>
                  <a:lnTo>
                    <a:pt x="2236302" y="936103"/>
                  </a:lnTo>
                  <a:lnTo>
                    <a:pt x="2135412" y="948589"/>
                  </a:lnTo>
                  <a:lnTo>
                    <a:pt x="2045735" y="755120"/>
                  </a:lnTo>
                  <a:lnTo>
                    <a:pt x="1855169" y="861206"/>
                  </a:lnTo>
                  <a:lnTo>
                    <a:pt x="1642190" y="736400"/>
                  </a:lnTo>
                  <a:lnTo>
                    <a:pt x="1563726" y="655269"/>
                  </a:lnTo>
                  <a:lnTo>
                    <a:pt x="1429212" y="605342"/>
                  </a:lnTo>
                  <a:lnTo>
                    <a:pt x="1266671" y="698961"/>
                  </a:lnTo>
                  <a:lnTo>
                    <a:pt x="1126557" y="698961"/>
                  </a:lnTo>
                  <a:lnTo>
                    <a:pt x="964016" y="761354"/>
                  </a:lnTo>
                  <a:lnTo>
                    <a:pt x="969631" y="655269"/>
                  </a:lnTo>
                  <a:lnTo>
                    <a:pt x="1098530" y="636549"/>
                  </a:lnTo>
                  <a:lnTo>
                    <a:pt x="1283483" y="461817"/>
                  </a:lnTo>
                  <a:lnTo>
                    <a:pt x="1305910" y="386920"/>
                  </a:lnTo>
                  <a:lnTo>
                    <a:pt x="1216234" y="312040"/>
                  </a:lnTo>
                  <a:lnTo>
                    <a:pt x="1098530" y="293320"/>
                  </a:lnTo>
                  <a:lnTo>
                    <a:pt x="1014469" y="355714"/>
                  </a:lnTo>
                  <a:lnTo>
                    <a:pt x="1003255" y="274582"/>
                  </a:lnTo>
                  <a:lnTo>
                    <a:pt x="947204" y="193469"/>
                  </a:lnTo>
                  <a:lnTo>
                    <a:pt x="924792" y="112337"/>
                  </a:lnTo>
                  <a:lnTo>
                    <a:pt x="851928" y="12485"/>
                  </a:lnTo>
                  <a:lnTo>
                    <a:pt x="723012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9">
            <a:extLst>
              <a:ext uri="{FF2B5EF4-FFF2-40B4-BE49-F238E27FC236}">
                <a16:creationId xmlns:a16="http://schemas.microsoft.com/office/drawing/2014/main" id="{A6EAE4A1-6695-4BE9-68EB-721D7A26DB56}"/>
              </a:ext>
            </a:extLst>
          </p:cNvPr>
          <p:cNvSpPr txBox="1"/>
          <p:nvPr/>
        </p:nvSpPr>
        <p:spPr>
          <a:xfrm>
            <a:off x="8458544" y="3723583"/>
            <a:ext cx="3293745" cy="242824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2276475">
              <a:lnSpc>
                <a:spcPct val="100000"/>
              </a:lnSpc>
              <a:spcBef>
                <a:spcPts val="132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marR="321945" algn="ctr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Calibri"/>
              <a:cs typeface="Calibri"/>
            </a:endParaRPr>
          </a:p>
          <a:p>
            <a:pPr marL="2388870">
              <a:lnSpc>
                <a:spcPct val="100000"/>
              </a:lnSpc>
              <a:spcBef>
                <a:spcPts val="5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5" name="object 10">
            <a:extLst>
              <a:ext uri="{FF2B5EF4-FFF2-40B4-BE49-F238E27FC236}">
                <a16:creationId xmlns:a16="http://schemas.microsoft.com/office/drawing/2014/main" id="{C91143E0-DDDF-B932-C886-D9BDA0261FA8}"/>
              </a:ext>
            </a:extLst>
          </p:cNvPr>
          <p:cNvSpPr txBox="1"/>
          <p:nvPr/>
        </p:nvSpPr>
        <p:spPr>
          <a:xfrm rot="18900000">
            <a:off x="8426881" y="3837897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6" name="object 13">
            <a:extLst>
              <a:ext uri="{FF2B5EF4-FFF2-40B4-BE49-F238E27FC236}">
                <a16:creationId xmlns:a16="http://schemas.microsoft.com/office/drawing/2014/main" id="{8DF6011D-C935-45CB-8051-7C04323B3687}"/>
              </a:ext>
            </a:extLst>
          </p:cNvPr>
          <p:cNvSpPr txBox="1"/>
          <p:nvPr/>
        </p:nvSpPr>
        <p:spPr>
          <a:xfrm>
            <a:off x="10407013" y="6187196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57" name="object 14">
            <a:extLst>
              <a:ext uri="{FF2B5EF4-FFF2-40B4-BE49-F238E27FC236}">
                <a16:creationId xmlns:a16="http://schemas.microsoft.com/office/drawing/2014/main" id="{453B97BC-3C22-470E-E106-71195E56C4EC}"/>
              </a:ext>
            </a:extLst>
          </p:cNvPr>
          <p:cNvGrpSpPr/>
          <p:nvPr/>
        </p:nvGrpSpPr>
        <p:grpSpPr>
          <a:xfrm>
            <a:off x="5364390" y="3727828"/>
            <a:ext cx="2886075" cy="2438400"/>
            <a:chOff x="5379505" y="3603238"/>
            <a:chExt cx="2886075" cy="2438400"/>
          </a:xfrm>
        </p:grpSpPr>
        <p:pic>
          <p:nvPicPr>
            <p:cNvPr id="158" name="object 15">
              <a:extLst>
                <a:ext uri="{FF2B5EF4-FFF2-40B4-BE49-F238E27FC236}">
                  <a16:creationId xmlns:a16="http://schemas.microsoft.com/office/drawing/2014/main" id="{6EAF7D29-2984-4974-E9D3-48538EDD81A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8863" y="3611879"/>
              <a:ext cx="2852928" cy="2429256"/>
            </a:xfrm>
            <a:prstGeom prst="rect">
              <a:avLst/>
            </a:prstGeom>
          </p:spPr>
        </p:pic>
        <p:sp>
          <p:nvSpPr>
            <p:cNvPr id="159" name="object 16">
              <a:extLst>
                <a:ext uri="{FF2B5EF4-FFF2-40B4-BE49-F238E27FC236}">
                  <a16:creationId xmlns:a16="http://schemas.microsoft.com/office/drawing/2014/main" id="{A114FF79-EFBC-3462-5939-18783C957C8B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2" y="180279"/>
                  </a:lnTo>
                  <a:lnTo>
                    <a:pt x="1577541" y="204322"/>
                  </a:lnTo>
                  <a:lnTo>
                    <a:pt x="1369693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8"/>
                  </a:lnTo>
                  <a:lnTo>
                    <a:pt x="1235143" y="444661"/>
                  </a:lnTo>
                  <a:lnTo>
                    <a:pt x="929429" y="348518"/>
                  </a:lnTo>
                  <a:lnTo>
                    <a:pt x="489163" y="216293"/>
                  </a:lnTo>
                  <a:lnTo>
                    <a:pt x="80545" y="254182"/>
                  </a:lnTo>
                  <a:lnTo>
                    <a:pt x="0" y="348518"/>
                  </a:lnTo>
                  <a:lnTo>
                    <a:pt x="146766" y="384568"/>
                  </a:lnTo>
                  <a:lnTo>
                    <a:pt x="330180" y="360490"/>
                  </a:lnTo>
                  <a:lnTo>
                    <a:pt x="525847" y="408578"/>
                  </a:lnTo>
                  <a:lnTo>
                    <a:pt x="856028" y="516759"/>
                  </a:lnTo>
                  <a:lnTo>
                    <a:pt x="1076161" y="648917"/>
                  </a:lnTo>
                  <a:lnTo>
                    <a:pt x="1100662" y="853273"/>
                  </a:lnTo>
                  <a:lnTo>
                    <a:pt x="1161811" y="1117657"/>
                  </a:lnTo>
                  <a:lnTo>
                    <a:pt x="1198460" y="1249847"/>
                  </a:lnTo>
                  <a:lnTo>
                    <a:pt x="1369693" y="1225770"/>
                  </a:lnTo>
                  <a:lnTo>
                    <a:pt x="1443026" y="1418088"/>
                  </a:lnTo>
                  <a:lnTo>
                    <a:pt x="1614258" y="1538274"/>
                  </a:lnTo>
                  <a:lnTo>
                    <a:pt x="1712057" y="1454137"/>
                  </a:lnTo>
                  <a:lnTo>
                    <a:pt x="1717638" y="1315726"/>
                  </a:lnTo>
                  <a:lnTo>
                    <a:pt x="1675408" y="1201760"/>
                  </a:lnTo>
                  <a:lnTo>
                    <a:pt x="1650907" y="1093612"/>
                  </a:lnTo>
                  <a:lnTo>
                    <a:pt x="1809890" y="1045557"/>
                  </a:lnTo>
                  <a:lnTo>
                    <a:pt x="1944439" y="961421"/>
                  </a:lnTo>
                  <a:lnTo>
                    <a:pt x="1895506" y="1177716"/>
                  </a:lnTo>
                  <a:lnTo>
                    <a:pt x="2066739" y="1261852"/>
                  </a:lnTo>
                  <a:lnTo>
                    <a:pt x="2189005" y="1141666"/>
                  </a:lnTo>
                  <a:lnTo>
                    <a:pt x="2189005" y="997470"/>
                  </a:lnTo>
                  <a:lnTo>
                    <a:pt x="2164538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4" y="336514"/>
                  </a:lnTo>
                  <a:lnTo>
                    <a:pt x="2189005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7">
              <a:extLst>
                <a:ext uri="{FF2B5EF4-FFF2-40B4-BE49-F238E27FC236}">
                  <a16:creationId xmlns:a16="http://schemas.microsoft.com/office/drawing/2014/main" id="{5551C0ED-2D15-5088-8C83-4715B4477EF6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90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0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2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8">
              <a:extLst>
                <a:ext uri="{FF2B5EF4-FFF2-40B4-BE49-F238E27FC236}">
                  <a16:creationId xmlns:a16="http://schemas.microsoft.com/office/drawing/2014/main" id="{1850D5CA-9F25-319E-9C54-2942E8F37952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8" y="985572"/>
                  </a:lnTo>
                  <a:lnTo>
                    <a:pt x="1819089" y="1133203"/>
                  </a:lnTo>
                  <a:lnTo>
                    <a:pt x="1647664" y="1177535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1"/>
                  </a:lnTo>
                  <a:lnTo>
                    <a:pt x="0" y="266988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70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9">
              <a:extLst>
                <a:ext uri="{FF2B5EF4-FFF2-40B4-BE49-F238E27FC236}">
                  <a16:creationId xmlns:a16="http://schemas.microsoft.com/office/drawing/2014/main" id="{0A9D4BDF-EE92-DB9F-912A-D27C003D90C8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20">
              <a:extLst>
                <a:ext uri="{FF2B5EF4-FFF2-40B4-BE49-F238E27FC236}">
                  <a16:creationId xmlns:a16="http://schemas.microsoft.com/office/drawing/2014/main" id="{95E09472-E680-4758-00D5-9088FE3B8158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9" y="98399"/>
                  </a:lnTo>
                  <a:lnTo>
                    <a:pt x="2557240" y="137792"/>
                  </a:lnTo>
                  <a:lnTo>
                    <a:pt x="2295305" y="162429"/>
                  </a:lnTo>
                  <a:lnTo>
                    <a:pt x="1433386" y="408501"/>
                  </a:lnTo>
                  <a:lnTo>
                    <a:pt x="1219085" y="477367"/>
                  </a:lnTo>
                  <a:lnTo>
                    <a:pt x="916395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6" y="654554"/>
                  </a:lnTo>
                  <a:lnTo>
                    <a:pt x="600003" y="629959"/>
                  </a:lnTo>
                  <a:lnTo>
                    <a:pt x="1314317" y="836639"/>
                  </a:lnTo>
                  <a:lnTo>
                    <a:pt x="1385731" y="821881"/>
                  </a:lnTo>
                  <a:lnTo>
                    <a:pt x="1338455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6" y="595505"/>
                  </a:lnTo>
                  <a:lnTo>
                    <a:pt x="2142900" y="408501"/>
                  </a:lnTo>
                  <a:lnTo>
                    <a:pt x="2300065" y="472469"/>
                  </a:lnTo>
                  <a:lnTo>
                    <a:pt x="2297705" y="792098"/>
                  </a:lnTo>
                  <a:lnTo>
                    <a:pt x="2495326" y="816963"/>
                  </a:lnTo>
                  <a:lnTo>
                    <a:pt x="2514385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21">
              <a:extLst>
                <a:ext uri="{FF2B5EF4-FFF2-40B4-BE49-F238E27FC236}">
                  <a16:creationId xmlns:a16="http://schemas.microsoft.com/office/drawing/2014/main" id="{00931F35-CC60-544F-86A6-61AB521962D6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22">
              <a:extLst>
                <a:ext uri="{FF2B5EF4-FFF2-40B4-BE49-F238E27FC236}">
                  <a16:creationId xmlns:a16="http://schemas.microsoft.com/office/drawing/2014/main" id="{BC96CFE3-9877-C7BC-0069-04C87C9E9933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0"/>
                  </a:moveTo>
                  <a:lnTo>
                    <a:pt x="0" y="639796"/>
                  </a:lnTo>
                  <a:lnTo>
                    <a:pt x="619062" y="561052"/>
                  </a:lnTo>
                  <a:lnTo>
                    <a:pt x="904794" y="442935"/>
                  </a:lnTo>
                  <a:lnTo>
                    <a:pt x="1161950" y="497085"/>
                  </a:lnTo>
                  <a:lnTo>
                    <a:pt x="2238170" y="182105"/>
                  </a:lnTo>
                  <a:lnTo>
                    <a:pt x="2614375" y="137814"/>
                  </a:lnTo>
                  <a:lnTo>
                    <a:pt x="2814375" y="9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23">
              <a:extLst>
                <a:ext uri="{FF2B5EF4-FFF2-40B4-BE49-F238E27FC236}">
                  <a16:creationId xmlns:a16="http://schemas.microsoft.com/office/drawing/2014/main" id="{E2C9EDF0-B792-148B-2918-FDE90ED34A28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7" name="object 24">
            <a:extLst>
              <a:ext uri="{FF2B5EF4-FFF2-40B4-BE49-F238E27FC236}">
                <a16:creationId xmlns:a16="http://schemas.microsoft.com/office/drawing/2014/main" id="{5B73E32F-E155-1683-BF05-764A4CFD47E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07276" y="1377318"/>
            <a:ext cx="2838450" cy="2197608"/>
          </a:xfrm>
          <a:prstGeom prst="rect">
            <a:avLst/>
          </a:prstGeom>
        </p:spPr>
      </p:pic>
      <p:sp>
        <p:nvSpPr>
          <p:cNvPr id="168" name="object 25">
            <a:extLst>
              <a:ext uri="{FF2B5EF4-FFF2-40B4-BE49-F238E27FC236}">
                <a16:creationId xmlns:a16="http://schemas.microsoft.com/office/drawing/2014/main" id="{11B7C478-D44D-A5F2-B3FE-C07BA3719A5E}"/>
              </a:ext>
            </a:extLst>
          </p:cNvPr>
          <p:cNvSpPr txBox="1"/>
          <p:nvPr/>
        </p:nvSpPr>
        <p:spPr>
          <a:xfrm>
            <a:off x="7282642" y="5722749"/>
            <a:ext cx="740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9" name="object 26">
            <a:extLst>
              <a:ext uri="{FF2B5EF4-FFF2-40B4-BE49-F238E27FC236}">
                <a16:creationId xmlns:a16="http://schemas.microsoft.com/office/drawing/2014/main" id="{C3532D44-B050-1777-353E-E895DD682242}"/>
              </a:ext>
            </a:extLst>
          </p:cNvPr>
          <p:cNvSpPr txBox="1"/>
          <p:nvPr/>
        </p:nvSpPr>
        <p:spPr>
          <a:xfrm>
            <a:off x="6743950" y="4799205"/>
            <a:ext cx="4552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0" name="object 27">
            <a:extLst>
              <a:ext uri="{FF2B5EF4-FFF2-40B4-BE49-F238E27FC236}">
                <a16:creationId xmlns:a16="http://schemas.microsoft.com/office/drawing/2014/main" id="{F3D60D90-C4EB-585E-2B66-95EB258A8E65}"/>
              </a:ext>
            </a:extLst>
          </p:cNvPr>
          <p:cNvSpPr txBox="1"/>
          <p:nvPr/>
        </p:nvSpPr>
        <p:spPr>
          <a:xfrm>
            <a:off x="5579886" y="3802510"/>
            <a:ext cx="476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1" name="object 10">
            <a:extLst>
              <a:ext uri="{FF2B5EF4-FFF2-40B4-BE49-F238E27FC236}">
                <a16:creationId xmlns:a16="http://schemas.microsoft.com/office/drawing/2014/main" id="{75ADB4E9-A81E-DFFE-574A-044E6233C8D0}"/>
              </a:ext>
            </a:extLst>
          </p:cNvPr>
          <p:cNvSpPr txBox="1"/>
          <p:nvPr/>
        </p:nvSpPr>
        <p:spPr>
          <a:xfrm rot="2560965">
            <a:off x="7546930" y="4179635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2" name="object 11">
            <a:extLst>
              <a:ext uri="{FF2B5EF4-FFF2-40B4-BE49-F238E27FC236}">
                <a16:creationId xmlns:a16="http://schemas.microsoft.com/office/drawing/2014/main" id="{CCCBEC7F-951F-0154-2D26-368B3A3E6F60}"/>
              </a:ext>
            </a:extLst>
          </p:cNvPr>
          <p:cNvSpPr txBox="1"/>
          <p:nvPr/>
        </p:nvSpPr>
        <p:spPr>
          <a:xfrm>
            <a:off x="346714" y="3738101"/>
            <a:ext cx="4962566" cy="131638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lang="nb-NO"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Stuff</a:t>
            </a:r>
            <a:r>
              <a:rPr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nb-NO" sz="2800" spc="-4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(</a:t>
            </a:r>
            <a:r>
              <a:rPr lang="ko-KR" altLang="nb-NO" sz="2800" spc="-4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배경에 존재하기 때문에</a:t>
            </a:r>
            <a:r>
              <a:rPr lang="nb-NO" altLang="ko-KR" sz="2800" spc="-4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) </a:t>
            </a:r>
            <a:r>
              <a:rPr lang="ko-KR" altLang="nb-NO"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객체로 분류될 수 없는 카테고리</a:t>
            </a:r>
            <a:endParaRPr lang="nb-NO" altLang="ko-KR" sz="2800" b="1" spc="-4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lang="en-US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(e.g.</a:t>
            </a:r>
            <a:r>
              <a:rPr lang="en-US" sz="2800" spc="-9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 spc="-2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sky,</a:t>
            </a:r>
            <a:r>
              <a:rPr lang="en-US" sz="2800" spc="-8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grass,</a:t>
            </a:r>
            <a:r>
              <a:rPr lang="en-US" sz="2800" spc="-8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 spc="-5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water,</a:t>
            </a:r>
            <a:r>
              <a:rPr lang="en-US" sz="2800" spc="-7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trees)</a:t>
            </a:r>
            <a:endParaRPr lang="en-US" sz="28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393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B048C5C0-94D0-4335-48B1-C3998B907AA2}"/>
              </a:ext>
            </a:extLst>
          </p:cNvPr>
          <p:cNvGrpSpPr/>
          <p:nvPr/>
        </p:nvGrpSpPr>
        <p:grpSpPr>
          <a:xfrm>
            <a:off x="469391" y="2502407"/>
            <a:ext cx="5541645" cy="3719829"/>
            <a:chOff x="469391" y="2502407"/>
            <a:chExt cx="5541645" cy="3719829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00795089-FEC9-D36C-3DA1-414523A04B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91" y="2502407"/>
              <a:ext cx="5541264" cy="3694176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5159980-1177-CB4A-E58F-42B69A378641}"/>
                </a:ext>
              </a:extLst>
            </p:cNvPr>
            <p:cNvSpPr/>
            <p:nvPr/>
          </p:nvSpPr>
          <p:spPr>
            <a:xfrm>
              <a:off x="1094704" y="2613681"/>
              <a:ext cx="2241550" cy="3576954"/>
            </a:xfrm>
            <a:custGeom>
              <a:avLst/>
              <a:gdLst/>
              <a:ahLst/>
              <a:cxnLst/>
              <a:rect l="l" t="t" r="r" b="b"/>
              <a:pathLst>
                <a:path w="2241550" h="3576954">
                  <a:moveTo>
                    <a:pt x="0" y="0"/>
                  </a:moveTo>
                  <a:lnTo>
                    <a:pt x="2240924" y="0"/>
                  </a:lnTo>
                  <a:lnTo>
                    <a:pt x="2240924" y="3576706"/>
                  </a:lnTo>
                  <a:lnTo>
                    <a:pt x="0" y="357670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D4CC54F-9217-0303-84DE-D15F80359347}"/>
                </a:ext>
              </a:extLst>
            </p:cNvPr>
            <p:cNvSpPr/>
            <p:nvPr/>
          </p:nvSpPr>
          <p:spPr>
            <a:xfrm>
              <a:off x="2768958" y="3409645"/>
              <a:ext cx="2334260" cy="2776855"/>
            </a:xfrm>
            <a:custGeom>
              <a:avLst/>
              <a:gdLst/>
              <a:ahLst/>
              <a:cxnLst/>
              <a:rect l="l" t="t" r="r" b="b"/>
              <a:pathLst>
                <a:path w="2334260" h="2776854">
                  <a:moveTo>
                    <a:pt x="0" y="0"/>
                  </a:moveTo>
                  <a:lnTo>
                    <a:pt x="2333923" y="0"/>
                  </a:lnTo>
                  <a:lnTo>
                    <a:pt x="2333923" y="2776621"/>
                  </a:lnTo>
                  <a:lnTo>
                    <a:pt x="0" y="277662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DE4768C4-8146-F729-88A1-752C35D0CC45}"/>
              </a:ext>
            </a:extLst>
          </p:cNvPr>
          <p:cNvGrpSpPr/>
          <p:nvPr/>
        </p:nvGrpSpPr>
        <p:grpSpPr>
          <a:xfrm>
            <a:off x="6598841" y="2475647"/>
            <a:ext cx="5123768" cy="3711575"/>
            <a:chOff x="6851089" y="2497852"/>
            <a:chExt cx="4996815" cy="371157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9BAF2DD-5E50-FA6B-324F-9D4B1186FD61}"/>
                </a:ext>
              </a:extLst>
            </p:cNvPr>
            <p:cNvSpPr/>
            <p:nvPr/>
          </p:nvSpPr>
          <p:spPr>
            <a:xfrm>
              <a:off x="6851089" y="2507335"/>
              <a:ext cx="4996815" cy="3683635"/>
            </a:xfrm>
            <a:custGeom>
              <a:avLst/>
              <a:gdLst/>
              <a:ahLst/>
              <a:cxnLst/>
              <a:rect l="l" t="t" r="r" b="b"/>
              <a:pathLst>
                <a:path w="4996815" h="3683635">
                  <a:moveTo>
                    <a:pt x="4996261" y="0"/>
                  </a:moveTo>
                  <a:lnTo>
                    <a:pt x="0" y="0"/>
                  </a:lnTo>
                  <a:lnTo>
                    <a:pt x="0" y="3683051"/>
                  </a:lnTo>
                  <a:lnTo>
                    <a:pt x="4996261" y="3683051"/>
                  </a:lnTo>
                  <a:lnTo>
                    <a:pt x="499626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6F7DAE7-40AB-1528-15A4-2FE3DC9411FF}"/>
                </a:ext>
              </a:extLst>
            </p:cNvPr>
            <p:cNvSpPr/>
            <p:nvPr/>
          </p:nvSpPr>
          <p:spPr>
            <a:xfrm>
              <a:off x="6856010" y="3899071"/>
              <a:ext cx="4982845" cy="2301240"/>
            </a:xfrm>
            <a:custGeom>
              <a:avLst/>
              <a:gdLst/>
              <a:ahLst/>
              <a:cxnLst/>
              <a:rect l="l" t="t" r="r" b="b"/>
              <a:pathLst>
                <a:path w="4982845" h="2301240">
                  <a:moveTo>
                    <a:pt x="0" y="0"/>
                  </a:moveTo>
                  <a:lnTo>
                    <a:pt x="0" y="2300641"/>
                  </a:lnTo>
                  <a:lnTo>
                    <a:pt x="4982704" y="2291183"/>
                  </a:lnTo>
                  <a:lnTo>
                    <a:pt x="4974209" y="586995"/>
                  </a:lnTo>
                  <a:lnTo>
                    <a:pt x="3902834" y="501794"/>
                  </a:lnTo>
                  <a:lnTo>
                    <a:pt x="850289" y="160942"/>
                  </a:lnTo>
                  <a:lnTo>
                    <a:pt x="399627" y="18942"/>
                  </a:lnTo>
                  <a:lnTo>
                    <a:pt x="467650" y="179884"/>
                  </a:lnTo>
                  <a:lnTo>
                    <a:pt x="93530" y="75741"/>
                  </a:lnTo>
                  <a:lnTo>
                    <a:pt x="144542" y="18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A0F8CEB-3D73-C897-FC5E-ABA6D3F2DDD7}"/>
                </a:ext>
              </a:extLst>
            </p:cNvPr>
            <p:cNvSpPr/>
            <p:nvPr/>
          </p:nvSpPr>
          <p:spPr>
            <a:xfrm>
              <a:off x="6864505" y="2497852"/>
              <a:ext cx="4974590" cy="2026285"/>
            </a:xfrm>
            <a:custGeom>
              <a:avLst/>
              <a:gdLst/>
              <a:ahLst/>
              <a:cxnLst/>
              <a:rect l="l" t="t" r="r" b="b"/>
              <a:pathLst>
                <a:path w="4974590" h="2026285">
                  <a:moveTo>
                    <a:pt x="3001533" y="0"/>
                  </a:moveTo>
                  <a:lnTo>
                    <a:pt x="85035" y="0"/>
                  </a:lnTo>
                  <a:lnTo>
                    <a:pt x="102048" y="94683"/>
                  </a:lnTo>
                  <a:lnTo>
                    <a:pt x="0" y="189341"/>
                  </a:lnTo>
                  <a:lnTo>
                    <a:pt x="0" y="1912472"/>
                  </a:lnTo>
                  <a:lnTo>
                    <a:pt x="4974209" y="2026072"/>
                  </a:lnTo>
                  <a:lnTo>
                    <a:pt x="4974209" y="1155049"/>
                  </a:lnTo>
                  <a:lnTo>
                    <a:pt x="4787149" y="1155049"/>
                  </a:lnTo>
                  <a:lnTo>
                    <a:pt x="4659618" y="1306534"/>
                  </a:lnTo>
                  <a:lnTo>
                    <a:pt x="4532064" y="1211849"/>
                  </a:lnTo>
                  <a:lnTo>
                    <a:pt x="4413027" y="1268676"/>
                  </a:lnTo>
                  <a:lnTo>
                    <a:pt x="4336508" y="1003565"/>
                  </a:lnTo>
                  <a:lnTo>
                    <a:pt x="4285474" y="1136133"/>
                  </a:lnTo>
                  <a:lnTo>
                    <a:pt x="3996389" y="975164"/>
                  </a:lnTo>
                  <a:lnTo>
                    <a:pt x="3605255" y="1420160"/>
                  </a:lnTo>
                  <a:lnTo>
                    <a:pt x="3673280" y="1173991"/>
                  </a:lnTo>
                  <a:lnTo>
                    <a:pt x="3596737" y="975164"/>
                  </a:lnTo>
                  <a:lnTo>
                    <a:pt x="3511702" y="1230791"/>
                  </a:lnTo>
                  <a:lnTo>
                    <a:pt x="3435183" y="994106"/>
                  </a:lnTo>
                  <a:lnTo>
                    <a:pt x="3358666" y="1249733"/>
                  </a:lnTo>
                  <a:lnTo>
                    <a:pt x="3367159" y="1401218"/>
                  </a:lnTo>
                  <a:lnTo>
                    <a:pt x="2533881" y="1098249"/>
                  </a:lnTo>
                  <a:lnTo>
                    <a:pt x="2457339" y="899422"/>
                  </a:lnTo>
                  <a:lnTo>
                    <a:pt x="2788965" y="852079"/>
                  </a:lnTo>
                  <a:lnTo>
                    <a:pt x="2839977" y="643796"/>
                  </a:lnTo>
                  <a:lnTo>
                    <a:pt x="2933508" y="492310"/>
                  </a:lnTo>
                  <a:lnTo>
                    <a:pt x="3103580" y="473395"/>
                  </a:lnTo>
                  <a:lnTo>
                    <a:pt x="3001533" y="255626"/>
                  </a:lnTo>
                  <a:lnTo>
                    <a:pt x="2959014" y="94683"/>
                  </a:lnTo>
                  <a:lnTo>
                    <a:pt x="3001533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EC2AE8A7-17AA-EBEA-8E54-945EADB99823}"/>
                </a:ext>
              </a:extLst>
            </p:cNvPr>
            <p:cNvSpPr/>
            <p:nvPr/>
          </p:nvSpPr>
          <p:spPr>
            <a:xfrm>
              <a:off x="7442698" y="2526252"/>
              <a:ext cx="3562985" cy="3683000"/>
            </a:xfrm>
            <a:custGeom>
              <a:avLst/>
              <a:gdLst/>
              <a:ahLst/>
              <a:cxnLst/>
              <a:rect l="l" t="t" r="r" b="b"/>
              <a:pathLst>
                <a:path w="3562984" h="3683000">
                  <a:moveTo>
                    <a:pt x="1096879" y="0"/>
                  </a:moveTo>
                  <a:lnTo>
                    <a:pt x="824783" y="56799"/>
                  </a:lnTo>
                  <a:lnTo>
                    <a:pt x="671747" y="293510"/>
                  </a:lnTo>
                  <a:lnTo>
                    <a:pt x="595204" y="463910"/>
                  </a:lnTo>
                  <a:lnTo>
                    <a:pt x="331626" y="359769"/>
                  </a:lnTo>
                  <a:lnTo>
                    <a:pt x="110542" y="369252"/>
                  </a:lnTo>
                  <a:lnTo>
                    <a:pt x="0" y="492311"/>
                  </a:lnTo>
                  <a:lnTo>
                    <a:pt x="93553" y="672195"/>
                  </a:lnTo>
                  <a:lnTo>
                    <a:pt x="272096" y="852081"/>
                  </a:lnTo>
                  <a:lnTo>
                    <a:pt x="365626" y="871023"/>
                  </a:lnTo>
                  <a:lnTo>
                    <a:pt x="289107" y="984648"/>
                  </a:lnTo>
                  <a:lnTo>
                    <a:pt x="323132" y="1230791"/>
                  </a:lnTo>
                  <a:lnTo>
                    <a:pt x="297602" y="1391761"/>
                  </a:lnTo>
                  <a:lnTo>
                    <a:pt x="280614" y="1704187"/>
                  </a:lnTo>
                  <a:lnTo>
                    <a:pt x="348637" y="2073414"/>
                  </a:lnTo>
                  <a:lnTo>
                    <a:pt x="459157" y="2196499"/>
                  </a:lnTo>
                  <a:lnTo>
                    <a:pt x="535698" y="2565753"/>
                  </a:lnTo>
                  <a:lnTo>
                    <a:pt x="544192" y="2897121"/>
                  </a:lnTo>
                  <a:lnTo>
                    <a:pt x="552710" y="3152749"/>
                  </a:lnTo>
                  <a:lnTo>
                    <a:pt x="484686" y="3446233"/>
                  </a:lnTo>
                  <a:lnTo>
                    <a:pt x="425156" y="3654518"/>
                  </a:lnTo>
                  <a:lnTo>
                    <a:pt x="705747" y="3673460"/>
                  </a:lnTo>
                  <a:lnTo>
                    <a:pt x="697252" y="3417833"/>
                  </a:lnTo>
                  <a:lnTo>
                    <a:pt x="697252" y="3086464"/>
                  </a:lnTo>
                  <a:lnTo>
                    <a:pt x="799277" y="3114864"/>
                  </a:lnTo>
                  <a:lnTo>
                    <a:pt x="765277" y="2972864"/>
                  </a:lnTo>
                  <a:lnTo>
                    <a:pt x="790783" y="2745637"/>
                  </a:lnTo>
                  <a:lnTo>
                    <a:pt x="756759" y="2490010"/>
                  </a:lnTo>
                  <a:lnTo>
                    <a:pt x="773771" y="2366925"/>
                  </a:lnTo>
                  <a:lnTo>
                    <a:pt x="841795" y="2537353"/>
                  </a:lnTo>
                  <a:lnTo>
                    <a:pt x="858807" y="2774038"/>
                  </a:lnTo>
                  <a:lnTo>
                    <a:pt x="850313" y="2963379"/>
                  </a:lnTo>
                  <a:lnTo>
                    <a:pt x="926832" y="2982321"/>
                  </a:lnTo>
                  <a:lnTo>
                    <a:pt x="1028856" y="2944464"/>
                  </a:lnTo>
                  <a:lnTo>
                    <a:pt x="969350" y="2688837"/>
                  </a:lnTo>
                  <a:lnTo>
                    <a:pt x="1045867" y="2745637"/>
                  </a:lnTo>
                  <a:lnTo>
                    <a:pt x="1207422" y="2471068"/>
                  </a:lnTo>
                  <a:lnTo>
                    <a:pt x="1249940" y="2868721"/>
                  </a:lnTo>
                  <a:lnTo>
                    <a:pt x="1343470" y="3219007"/>
                  </a:lnTo>
                  <a:lnTo>
                    <a:pt x="1403000" y="3682918"/>
                  </a:lnTo>
                  <a:lnTo>
                    <a:pt x="1641073" y="3664002"/>
                  </a:lnTo>
                  <a:lnTo>
                    <a:pt x="1556037" y="3398891"/>
                  </a:lnTo>
                  <a:lnTo>
                    <a:pt x="1505024" y="3181149"/>
                  </a:lnTo>
                  <a:lnTo>
                    <a:pt x="1530531" y="3010721"/>
                  </a:lnTo>
                  <a:lnTo>
                    <a:pt x="1496531" y="2802437"/>
                  </a:lnTo>
                  <a:lnTo>
                    <a:pt x="1505024" y="2329041"/>
                  </a:lnTo>
                  <a:lnTo>
                    <a:pt x="1556037" y="2745637"/>
                  </a:lnTo>
                  <a:lnTo>
                    <a:pt x="1564554" y="3029665"/>
                  </a:lnTo>
                  <a:lnTo>
                    <a:pt x="1683592" y="3001264"/>
                  </a:lnTo>
                  <a:lnTo>
                    <a:pt x="1632579" y="2594152"/>
                  </a:lnTo>
                  <a:lnTo>
                    <a:pt x="1666580" y="2423726"/>
                  </a:lnTo>
                  <a:lnTo>
                    <a:pt x="1641073" y="2310126"/>
                  </a:lnTo>
                  <a:lnTo>
                    <a:pt x="1819639" y="2319583"/>
                  </a:lnTo>
                  <a:lnTo>
                    <a:pt x="1913169" y="2821379"/>
                  </a:lnTo>
                  <a:lnTo>
                    <a:pt x="1921664" y="2944464"/>
                  </a:lnTo>
                  <a:lnTo>
                    <a:pt x="1964181" y="2991779"/>
                  </a:lnTo>
                  <a:lnTo>
                    <a:pt x="1938676" y="3342091"/>
                  </a:lnTo>
                  <a:lnTo>
                    <a:pt x="1972699" y="3465176"/>
                  </a:lnTo>
                  <a:lnTo>
                    <a:pt x="1981194" y="3607202"/>
                  </a:lnTo>
                  <a:lnTo>
                    <a:pt x="2185267" y="3626118"/>
                  </a:lnTo>
                  <a:lnTo>
                    <a:pt x="2142749" y="3398891"/>
                  </a:lnTo>
                  <a:lnTo>
                    <a:pt x="2066230" y="3067522"/>
                  </a:lnTo>
                  <a:lnTo>
                    <a:pt x="2142749" y="2830837"/>
                  </a:lnTo>
                  <a:lnTo>
                    <a:pt x="2066230" y="2471068"/>
                  </a:lnTo>
                  <a:lnTo>
                    <a:pt x="2210772" y="2688837"/>
                  </a:lnTo>
                  <a:lnTo>
                    <a:pt x="2338327" y="2726695"/>
                  </a:lnTo>
                  <a:lnTo>
                    <a:pt x="2431856" y="2584668"/>
                  </a:lnTo>
                  <a:lnTo>
                    <a:pt x="2440351" y="2906580"/>
                  </a:lnTo>
                  <a:lnTo>
                    <a:pt x="2508375" y="3124348"/>
                  </a:lnTo>
                  <a:lnTo>
                    <a:pt x="2542376" y="3455718"/>
                  </a:lnTo>
                  <a:lnTo>
                    <a:pt x="2601906" y="3588260"/>
                  </a:lnTo>
                  <a:lnTo>
                    <a:pt x="2729459" y="3607202"/>
                  </a:lnTo>
                  <a:lnTo>
                    <a:pt x="2763460" y="3484117"/>
                  </a:lnTo>
                  <a:lnTo>
                    <a:pt x="2627412" y="3124348"/>
                  </a:lnTo>
                  <a:lnTo>
                    <a:pt x="2635929" y="2859237"/>
                  </a:lnTo>
                  <a:lnTo>
                    <a:pt x="2644424" y="2461610"/>
                  </a:lnTo>
                  <a:lnTo>
                    <a:pt x="2737954" y="2527868"/>
                  </a:lnTo>
                  <a:lnTo>
                    <a:pt x="2771955" y="2404784"/>
                  </a:lnTo>
                  <a:lnTo>
                    <a:pt x="3154593" y="2565753"/>
                  </a:lnTo>
                  <a:lnTo>
                    <a:pt x="3316147" y="2669895"/>
                  </a:lnTo>
                  <a:lnTo>
                    <a:pt x="3511726" y="2565753"/>
                  </a:lnTo>
                  <a:lnTo>
                    <a:pt x="3545726" y="2461610"/>
                  </a:lnTo>
                  <a:lnTo>
                    <a:pt x="3324665" y="1865129"/>
                  </a:lnTo>
                  <a:lnTo>
                    <a:pt x="3367159" y="1704187"/>
                  </a:lnTo>
                  <a:lnTo>
                    <a:pt x="3520220" y="1666303"/>
                  </a:lnTo>
                  <a:lnTo>
                    <a:pt x="3562738" y="1514819"/>
                  </a:lnTo>
                  <a:lnTo>
                    <a:pt x="3392689" y="1420160"/>
                  </a:lnTo>
                  <a:lnTo>
                    <a:pt x="3239630" y="1439103"/>
                  </a:lnTo>
                  <a:lnTo>
                    <a:pt x="3103581" y="1145592"/>
                  </a:lnTo>
                  <a:lnTo>
                    <a:pt x="2814472" y="1306534"/>
                  </a:lnTo>
                  <a:lnTo>
                    <a:pt x="2491364" y="1117191"/>
                  </a:lnTo>
                  <a:lnTo>
                    <a:pt x="2372326" y="994107"/>
                  </a:lnTo>
                  <a:lnTo>
                    <a:pt x="2168254" y="918364"/>
                  </a:lnTo>
                  <a:lnTo>
                    <a:pt x="1921664" y="1060391"/>
                  </a:lnTo>
                  <a:lnTo>
                    <a:pt x="1709097" y="1060391"/>
                  </a:lnTo>
                  <a:lnTo>
                    <a:pt x="1462507" y="1155049"/>
                  </a:lnTo>
                  <a:lnTo>
                    <a:pt x="1471024" y="994107"/>
                  </a:lnTo>
                  <a:lnTo>
                    <a:pt x="1666580" y="965706"/>
                  </a:lnTo>
                  <a:lnTo>
                    <a:pt x="1947170" y="700622"/>
                  </a:lnTo>
                  <a:lnTo>
                    <a:pt x="1981194" y="586995"/>
                  </a:lnTo>
                  <a:lnTo>
                    <a:pt x="1845146" y="473395"/>
                  </a:lnTo>
                  <a:lnTo>
                    <a:pt x="1666580" y="444995"/>
                  </a:lnTo>
                  <a:lnTo>
                    <a:pt x="1539049" y="539653"/>
                  </a:lnTo>
                  <a:lnTo>
                    <a:pt x="1522037" y="416568"/>
                  </a:lnTo>
                  <a:lnTo>
                    <a:pt x="1437001" y="293510"/>
                  </a:lnTo>
                  <a:lnTo>
                    <a:pt x="1403000" y="170426"/>
                  </a:lnTo>
                  <a:lnTo>
                    <a:pt x="1292458" y="18942"/>
                  </a:lnTo>
                  <a:lnTo>
                    <a:pt x="1096879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BB07CFF6-ACA8-5EC2-028D-B6067B9F556F}"/>
              </a:ext>
            </a:extLst>
          </p:cNvPr>
          <p:cNvSpPr txBox="1"/>
          <p:nvPr/>
        </p:nvSpPr>
        <p:spPr>
          <a:xfrm>
            <a:off x="6598841" y="2485130"/>
            <a:ext cx="4996815" cy="368363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3391535">
              <a:lnSpc>
                <a:spcPct val="100000"/>
              </a:lnSpc>
              <a:spcBef>
                <a:spcPts val="159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Calibri"/>
              <a:cs typeface="Calibri"/>
            </a:endParaRPr>
          </a:p>
          <a:p>
            <a:pPr marR="914400" algn="ctr">
              <a:lnSpc>
                <a:spcPct val="100000"/>
              </a:lnSpc>
              <a:spcBef>
                <a:spcPts val="5"/>
              </a:spcBef>
            </a:pPr>
            <a:r>
              <a:rPr sz="2500" b="1" spc="-25" dirty="0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libri"/>
              <a:cs typeface="Calibri"/>
            </a:endParaRPr>
          </a:p>
          <a:p>
            <a:pPr marL="3561715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3ECA1A4-16B9-D1BC-1743-2E2D6448BA7B}"/>
              </a:ext>
            </a:extLst>
          </p:cNvPr>
          <p:cNvSpPr txBox="1"/>
          <p:nvPr/>
        </p:nvSpPr>
        <p:spPr>
          <a:xfrm rot="18900000">
            <a:off x="6458598" y="2794990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700E4C0-EA2C-16ED-3E5B-71F6F54D4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864" y="366291"/>
            <a:ext cx="6096421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Computer</a:t>
            </a:r>
            <a:r>
              <a:rPr spc="-3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Vision</a:t>
            </a:r>
            <a:r>
              <a:rPr spc="-3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spc="-6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Tasks</a:t>
            </a:r>
            <a:endParaRPr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3587824-6163-BC88-B7B5-F82556D8CE02}"/>
              </a:ext>
            </a:extLst>
          </p:cNvPr>
          <p:cNvSpPr txBox="1"/>
          <p:nvPr/>
        </p:nvSpPr>
        <p:spPr>
          <a:xfrm>
            <a:off x="517864" y="1309274"/>
            <a:ext cx="5578136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Object</a:t>
            </a:r>
            <a:r>
              <a:rPr sz="2400" b="1" spc="-6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Detection</a:t>
            </a:r>
            <a:r>
              <a:rPr sz="24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400" b="1" spc="-5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객체를 분류하고 박스로 구분 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(Only</a:t>
            </a:r>
            <a:r>
              <a:rPr sz="2400" spc="-1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things)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763E540-D8C7-3FAD-8E39-A37B4AC6C3C8}"/>
              </a:ext>
            </a:extLst>
          </p:cNvPr>
          <p:cNvSpPr txBox="1"/>
          <p:nvPr/>
        </p:nvSpPr>
        <p:spPr>
          <a:xfrm>
            <a:off x="6523116" y="1247128"/>
            <a:ext cx="5151020" cy="11221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Semantic</a:t>
            </a:r>
            <a:r>
              <a:rPr sz="2400" b="1" spc="-6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Segmentation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400" spc="-6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픽셀마다 라벨링을 하지만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,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객체를 서로 구분하지는 않음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Both</a:t>
            </a:r>
            <a:r>
              <a:rPr sz="2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things</a:t>
            </a:r>
            <a:r>
              <a:rPr sz="2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and</a:t>
            </a:r>
            <a:r>
              <a:rPr sz="2400" spc="-5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stuff)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322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73EB2EC-E80A-F14D-FF9B-403992819C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Computer</a:t>
            </a:r>
            <a:r>
              <a:rPr spc="-120" dirty="0"/>
              <a:t> </a:t>
            </a:r>
            <a:r>
              <a:rPr dirty="0"/>
              <a:t>Vision</a:t>
            </a:r>
            <a:r>
              <a:rPr spc="-105" dirty="0"/>
              <a:t> </a:t>
            </a:r>
            <a:r>
              <a:rPr spc="-30" dirty="0"/>
              <a:t>Tasks:</a:t>
            </a:r>
            <a:r>
              <a:rPr spc="-105" dirty="0"/>
              <a:t> </a:t>
            </a:r>
            <a:r>
              <a:rPr dirty="0"/>
              <a:t>Instance</a:t>
            </a:r>
            <a:r>
              <a:rPr spc="-105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431AEBC-0315-6C61-2870-6B670FBD86C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" y="2267711"/>
            <a:ext cx="2791968" cy="241706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3E667D4-5C5A-CF90-6313-2F79BBC9402A}"/>
              </a:ext>
            </a:extLst>
          </p:cNvPr>
          <p:cNvSpPr txBox="1"/>
          <p:nvPr/>
        </p:nvSpPr>
        <p:spPr>
          <a:xfrm>
            <a:off x="567086" y="1436623"/>
            <a:ext cx="18637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20" dirty="0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97F8D6F-D69B-C3E2-AC68-79B0A8BF1965}"/>
              </a:ext>
            </a:extLst>
          </p:cNvPr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Semantic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725CD8E-55EF-9330-24D5-70C9D3B5B046}"/>
              </a:ext>
            </a:extLst>
          </p:cNvPr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Object </a:t>
            </a:r>
            <a:r>
              <a:rPr sz="2700" b="1" spc="-35" dirty="0">
                <a:latin typeface="Calibri"/>
                <a:cs typeface="Calibri"/>
              </a:rPr>
              <a:t>Detection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22CA1-3A3F-CC17-36FB-FF40F1A5A917}"/>
              </a:ext>
            </a:extLst>
          </p:cNvPr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Instance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CFDC38C-9665-008F-3128-7DA61FC33597}"/>
              </a:ext>
            </a:extLst>
          </p:cNvPr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4DCB80C-29FC-011B-3743-371BC138283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1344" y="2322576"/>
            <a:ext cx="2795016" cy="2401824"/>
          </a:xfrm>
          <a:prstGeom prst="rect">
            <a:avLst/>
          </a:prstGeom>
        </p:spPr>
      </p:pic>
      <p:grpSp>
        <p:nvGrpSpPr>
          <p:cNvPr id="10" name="object 10">
            <a:extLst>
              <a:ext uri="{FF2B5EF4-FFF2-40B4-BE49-F238E27FC236}">
                <a16:creationId xmlns:a16="http://schemas.microsoft.com/office/drawing/2014/main" id="{D83DB823-903F-A388-881E-F4366749CB80}"/>
              </a:ext>
            </a:extLst>
          </p:cNvPr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FE98C4DB-8189-F61E-7CA6-AEB8B48A13D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0200" y="2322576"/>
              <a:ext cx="2813304" cy="2420112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4ED153F-58A4-10FB-85A9-FB763429AA02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71A30443-587F-4041-1098-BEF04F46588F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E74E50F-0845-608D-33AF-7D719D62DA96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638B33A2-71AF-F838-1CE0-FCBA04857797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B76F8D6-B870-DA05-2057-EC3A3A820ABB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9932051-9F1C-E7F6-4DB0-00D00EEB4226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DB4E2409-19F2-F37B-BF49-D38161BC7973}"/>
              </a:ext>
            </a:extLst>
          </p:cNvPr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FA767E8-8220-F870-935E-CAA45228F462}"/>
              </a:ext>
            </a:extLst>
          </p:cNvPr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9FF0D1B6-27C1-97F3-D07B-6BF37B3DD276}"/>
              </a:ext>
            </a:extLst>
          </p:cNvPr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2400" spc="-25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2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13A7684-4F10-5357-1657-59FA61419E0E}"/>
              </a:ext>
            </a:extLst>
          </p:cNvPr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79AE326-07C6-450E-7194-193741BB3049}"/>
              </a:ext>
            </a:extLst>
          </p:cNvPr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033DE2D8-C49A-9025-849A-F4184603063F}"/>
              </a:ext>
            </a:extLst>
          </p:cNvPr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No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spatial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512C41AE-5D69-90ED-39EE-A5F1FD416565}"/>
              </a:ext>
            </a:extLst>
          </p:cNvPr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Multiple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DC64B9F-7120-9981-9B7D-BA8F599616A7}"/>
              </a:ext>
            </a:extLst>
          </p:cNvPr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E25EB97A-7F72-AA94-512D-059910A9AEAE}"/>
              </a:ext>
            </a:extLst>
          </p:cNvPr>
          <p:cNvSpPr txBox="1"/>
          <p:nvPr/>
        </p:nvSpPr>
        <p:spPr>
          <a:xfrm>
            <a:off x="3044351" y="5774944"/>
            <a:ext cx="28111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No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objects,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just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FBE957A9-AEFE-3427-8DCD-D94C728EBCA0}"/>
              </a:ext>
            </a:extLst>
          </p:cNvPr>
          <p:cNvGrpSpPr/>
          <p:nvPr/>
        </p:nvGrpSpPr>
        <p:grpSpPr>
          <a:xfrm>
            <a:off x="0" y="1276305"/>
            <a:ext cx="9087485" cy="4947285"/>
            <a:chOff x="0" y="1276305"/>
            <a:chExt cx="9087485" cy="4947285"/>
          </a:xfrm>
        </p:grpSpPr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6F465EC3-FEFD-F6F7-2E15-1BE46FF85FC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6288" y="2261616"/>
              <a:ext cx="2852928" cy="2429255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2D86AD93-7D80-FFF4-6EBD-BA1FAC0DD083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80A515FB-E3BD-F804-C23A-B09AB2C9EC15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B8739D4C-CA89-D511-BFB1-08152B0BF6EE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2793DE68-B41A-3EC4-8B0D-79194A6FC63B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B5373A6A-939B-A934-43C5-BF642A756C7B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389F4568-9D69-BDE8-BA31-695A74DB1E49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2A483ADA-8171-764B-AC81-A6F295BC4315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07B7F9DC-C73A-12A2-715E-FD438B751318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C454869E-3632-11F8-211E-7A3D62DE1773}"/>
                </a:ext>
              </a:extLst>
            </p:cNvPr>
            <p:cNvSpPr/>
            <p:nvPr/>
          </p:nvSpPr>
          <p:spPr>
            <a:xfrm>
              <a:off x="0" y="1276311"/>
              <a:ext cx="9087485" cy="4947285"/>
            </a:xfrm>
            <a:custGeom>
              <a:avLst/>
              <a:gdLst/>
              <a:ahLst/>
              <a:cxnLst/>
              <a:rect l="l" t="t" r="r" b="b"/>
              <a:pathLst>
                <a:path w="9087485" h="4947285">
                  <a:moveTo>
                    <a:pt x="2990583" y="26289"/>
                  </a:moveTo>
                  <a:lnTo>
                    <a:pt x="0" y="26289"/>
                  </a:lnTo>
                  <a:lnTo>
                    <a:pt x="0" y="4946751"/>
                  </a:lnTo>
                  <a:lnTo>
                    <a:pt x="2990583" y="4946751"/>
                  </a:lnTo>
                  <a:lnTo>
                    <a:pt x="2990583" y="26289"/>
                  </a:lnTo>
                  <a:close/>
                </a:path>
                <a:path w="9087485" h="4947285">
                  <a:moveTo>
                    <a:pt x="9087091" y="0"/>
                  </a:moveTo>
                  <a:lnTo>
                    <a:pt x="3007436" y="0"/>
                  </a:lnTo>
                  <a:lnTo>
                    <a:pt x="3007436" y="3485426"/>
                  </a:lnTo>
                  <a:lnTo>
                    <a:pt x="9087091" y="3485426"/>
                  </a:lnTo>
                  <a:lnTo>
                    <a:pt x="908709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118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CA773561-EF49-3388-CA5E-D4ADAE7B6422}"/>
              </a:ext>
            </a:extLst>
          </p:cNvPr>
          <p:cNvGrpSpPr/>
          <p:nvPr/>
        </p:nvGrpSpPr>
        <p:grpSpPr>
          <a:xfrm>
            <a:off x="4386071" y="1264919"/>
            <a:ext cx="7153909" cy="4791075"/>
            <a:chOff x="4386071" y="1264919"/>
            <a:chExt cx="7153909" cy="479107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D042B279-79E1-44F7-B53A-2E8DF5487C8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6071" y="1264919"/>
              <a:ext cx="7153656" cy="477012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CB4FED5-42DF-7283-C7C7-4B70193D4A15}"/>
                </a:ext>
              </a:extLst>
            </p:cNvPr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287999" y="446399"/>
                  </a:moveTo>
                  <a:lnTo>
                    <a:pt x="115199" y="511200"/>
                  </a:lnTo>
                  <a:lnTo>
                    <a:pt x="0" y="604799"/>
                  </a:lnTo>
                  <a:lnTo>
                    <a:pt x="64799" y="770399"/>
                  </a:lnTo>
                  <a:lnTo>
                    <a:pt x="165600" y="907200"/>
                  </a:lnTo>
                  <a:lnTo>
                    <a:pt x="331199" y="1043999"/>
                  </a:lnTo>
                  <a:lnTo>
                    <a:pt x="489600" y="1144799"/>
                  </a:lnTo>
                  <a:lnTo>
                    <a:pt x="446399" y="1245599"/>
                  </a:lnTo>
                  <a:lnTo>
                    <a:pt x="475199" y="1483199"/>
                  </a:lnTo>
                  <a:lnTo>
                    <a:pt x="453599" y="1720799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799" y="2462399"/>
                  </a:lnTo>
                  <a:lnTo>
                    <a:pt x="547199" y="2671199"/>
                  </a:lnTo>
                  <a:lnTo>
                    <a:pt x="698399" y="2771999"/>
                  </a:lnTo>
                  <a:lnTo>
                    <a:pt x="712800" y="2951999"/>
                  </a:lnTo>
                  <a:lnTo>
                    <a:pt x="755999" y="3132000"/>
                  </a:lnTo>
                  <a:lnTo>
                    <a:pt x="799199" y="3268799"/>
                  </a:lnTo>
                  <a:lnTo>
                    <a:pt x="784800" y="3405600"/>
                  </a:lnTo>
                  <a:lnTo>
                    <a:pt x="813600" y="3484799"/>
                  </a:lnTo>
                  <a:lnTo>
                    <a:pt x="784800" y="3650400"/>
                  </a:lnTo>
                  <a:lnTo>
                    <a:pt x="791999" y="3801600"/>
                  </a:lnTo>
                  <a:lnTo>
                    <a:pt x="813600" y="3873600"/>
                  </a:lnTo>
                  <a:lnTo>
                    <a:pt x="820799" y="3988799"/>
                  </a:lnTo>
                  <a:lnTo>
                    <a:pt x="748799" y="4305599"/>
                  </a:lnTo>
                  <a:lnTo>
                    <a:pt x="719999" y="4399199"/>
                  </a:lnTo>
                  <a:lnTo>
                    <a:pt x="712800" y="4507199"/>
                  </a:lnTo>
                  <a:lnTo>
                    <a:pt x="640800" y="4665599"/>
                  </a:lnTo>
                  <a:lnTo>
                    <a:pt x="676799" y="4723199"/>
                  </a:lnTo>
                  <a:lnTo>
                    <a:pt x="979199" y="4730399"/>
                  </a:lnTo>
                  <a:lnTo>
                    <a:pt x="1022399" y="4636799"/>
                  </a:lnTo>
                  <a:lnTo>
                    <a:pt x="993599" y="4514399"/>
                  </a:lnTo>
                  <a:lnTo>
                    <a:pt x="1022399" y="4391999"/>
                  </a:lnTo>
                  <a:lnTo>
                    <a:pt x="993599" y="4240799"/>
                  </a:lnTo>
                  <a:lnTo>
                    <a:pt x="1015199" y="3959999"/>
                  </a:lnTo>
                  <a:lnTo>
                    <a:pt x="1130913" y="3959999"/>
                  </a:lnTo>
                  <a:lnTo>
                    <a:pt x="1101599" y="3823199"/>
                  </a:lnTo>
                  <a:lnTo>
                    <a:pt x="1173599" y="3542399"/>
                  </a:lnTo>
                  <a:lnTo>
                    <a:pt x="1108800" y="3419999"/>
                  </a:lnTo>
                  <a:lnTo>
                    <a:pt x="1101599" y="3211200"/>
                  </a:lnTo>
                  <a:lnTo>
                    <a:pt x="1123199" y="3052799"/>
                  </a:lnTo>
                  <a:lnTo>
                    <a:pt x="2176560" y="3052799"/>
                  </a:lnTo>
                  <a:lnTo>
                    <a:pt x="2196000" y="2858399"/>
                  </a:lnTo>
                  <a:lnTo>
                    <a:pt x="2181599" y="2671199"/>
                  </a:lnTo>
                  <a:lnTo>
                    <a:pt x="2159999" y="2483999"/>
                  </a:lnTo>
                  <a:lnTo>
                    <a:pt x="2224799" y="2282399"/>
                  </a:lnTo>
                  <a:lnTo>
                    <a:pt x="2268000" y="2087999"/>
                  </a:lnTo>
                  <a:lnTo>
                    <a:pt x="2239199" y="1872000"/>
                  </a:lnTo>
                  <a:lnTo>
                    <a:pt x="2203199" y="1619999"/>
                  </a:lnTo>
                  <a:lnTo>
                    <a:pt x="2138399" y="1425600"/>
                  </a:lnTo>
                  <a:lnTo>
                    <a:pt x="2131199" y="1245599"/>
                  </a:lnTo>
                  <a:lnTo>
                    <a:pt x="2369519" y="1245599"/>
                  </a:lnTo>
                  <a:lnTo>
                    <a:pt x="2505599" y="1195199"/>
                  </a:lnTo>
                  <a:lnTo>
                    <a:pt x="2728799" y="1058400"/>
                  </a:lnTo>
                  <a:lnTo>
                    <a:pt x="2858399" y="914400"/>
                  </a:lnTo>
                  <a:lnTo>
                    <a:pt x="2887200" y="748799"/>
                  </a:lnTo>
                  <a:lnTo>
                    <a:pt x="2840072" y="705599"/>
                  </a:lnTo>
                  <a:lnTo>
                    <a:pt x="2167199" y="705599"/>
                  </a:lnTo>
                  <a:lnTo>
                    <a:pt x="2187999" y="612000"/>
                  </a:lnTo>
                  <a:lnTo>
                    <a:pt x="835200" y="612000"/>
                  </a:lnTo>
                  <a:lnTo>
                    <a:pt x="691200" y="532799"/>
                  </a:lnTo>
                  <a:lnTo>
                    <a:pt x="518400" y="460800"/>
                  </a:lnTo>
                  <a:lnTo>
                    <a:pt x="287999" y="446399"/>
                  </a:lnTo>
                  <a:close/>
                </a:path>
                <a:path w="2887345" h="4730750">
                  <a:moveTo>
                    <a:pt x="2167999" y="3189599"/>
                  </a:moveTo>
                  <a:lnTo>
                    <a:pt x="1735199" y="3189599"/>
                  </a:lnTo>
                  <a:lnTo>
                    <a:pt x="1778400" y="3448799"/>
                  </a:lnTo>
                  <a:lnTo>
                    <a:pt x="1807199" y="3765599"/>
                  </a:lnTo>
                  <a:lnTo>
                    <a:pt x="1850400" y="3952800"/>
                  </a:lnTo>
                  <a:lnTo>
                    <a:pt x="1951200" y="4168799"/>
                  </a:lnTo>
                  <a:lnTo>
                    <a:pt x="1994399" y="4485599"/>
                  </a:lnTo>
                  <a:lnTo>
                    <a:pt x="2037599" y="4607999"/>
                  </a:lnTo>
                  <a:lnTo>
                    <a:pt x="2015999" y="4730399"/>
                  </a:lnTo>
                  <a:lnTo>
                    <a:pt x="2347200" y="4730399"/>
                  </a:lnTo>
                  <a:lnTo>
                    <a:pt x="2339999" y="4636799"/>
                  </a:lnTo>
                  <a:lnTo>
                    <a:pt x="2282399" y="4492799"/>
                  </a:lnTo>
                  <a:lnTo>
                    <a:pt x="2224799" y="4341599"/>
                  </a:lnTo>
                  <a:lnTo>
                    <a:pt x="2174400" y="4147200"/>
                  </a:lnTo>
                  <a:lnTo>
                    <a:pt x="2181599" y="3988799"/>
                  </a:lnTo>
                  <a:lnTo>
                    <a:pt x="2188799" y="3880799"/>
                  </a:lnTo>
                  <a:lnTo>
                    <a:pt x="2159999" y="3700800"/>
                  </a:lnTo>
                  <a:lnTo>
                    <a:pt x="2152799" y="3463199"/>
                  </a:lnTo>
                  <a:lnTo>
                    <a:pt x="2167999" y="3189599"/>
                  </a:lnTo>
                  <a:close/>
                </a:path>
                <a:path w="2887345" h="4730750">
                  <a:moveTo>
                    <a:pt x="1130913" y="3959999"/>
                  </a:moveTo>
                  <a:lnTo>
                    <a:pt x="1015199" y="3959999"/>
                  </a:lnTo>
                  <a:lnTo>
                    <a:pt x="1072799" y="4031999"/>
                  </a:lnTo>
                  <a:lnTo>
                    <a:pt x="1144799" y="4024800"/>
                  </a:lnTo>
                  <a:lnTo>
                    <a:pt x="1130913" y="3959999"/>
                  </a:lnTo>
                  <a:close/>
                </a:path>
                <a:path w="2887345" h="4730750">
                  <a:moveTo>
                    <a:pt x="2176560" y="3052799"/>
                  </a:moveTo>
                  <a:lnTo>
                    <a:pt x="1123199" y="3052799"/>
                  </a:lnTo>
                  <a:lnTo>
                    <a:pt x="1216799" y="3232800"/>
                  </a:lnTo>
                  <a:lnTo>
                    <a:pt x="1245599" y="3520799"/>
                  </a:lnTo>
                  <a:lnTo>
                    <a:pt x="1223999" y="3686399"/>
                  </a:lnTo>
                  <a:lnTo>
                    <a:pt x="1260000" y="3823199"/>
                  </a:lnTo>
                  <a:lnTo>
                    <a:pt x="1332000" y="3830400"/>
                  </a:lnTo>
                  <a:lnTo>
                    <a:pt x="1468799" y="3837599"/>
                  </a:lnTo>
                  <a:lnTo>
                    <a:pt x="1497599" y="3787199"/>
                  </a:lnTo>
                  <a:lnTo>
                    <a:pt x="1447199" y="3693599"/>
                  </a:lnTo>
                  <a:lnTo>
                    <a:pt x="1425599" y="3535199"/>
                  </a:lnTo>
                  <a:lnTo>
                    <a:pt x="1511999" y="3520799"/>
                  </a:lnTo>
                  <a:lnTo>
                    <a:pt x="1648800" y="3376799"/>
                  </a:lnTo>
                  <a:lnTo>
                    <a:pt x="1735199" y="3189599"/>
                  </a:lnTo>
                  <a:lnTo>
                    <a:pt x="2167999" y="3189599"/>
                  </a:lnTo>
                  <a:lnTo>
                    <a:pt x="2174400" y="3074399"/>
                  </a:lnTo>
                  <a:lnTo>
                    <a:pt x="2176560" y="3052799"/>
                  </a:lnTo>
                  <a:close/>
                </a:path>
                <a:path w="2887345" h="4730750">
                  <a:moveTo>
                    <a:pt x="2369519" y="1245599"/>
                  </a:moveTo>
                  <a:lnTo>
                    <a:pt x="2131199" y="1245599"/>
                  </a:lnTo>
                  <a:lnTo>
                    <a:pt x="2311199" y="1267199"/>
                  </a:lnTo>
                  <a:lnTo>
                    <a:pt x="2369519" y="1245599"/>
                  </a:lnTo>
                  <a:close/>
                </a:path>
                <a:path w="2887345" h="4730750">
                  <a:moveTo>
                    <a:pt x="2440800" y="568799"/>
                  </a:moveTo>
                  <a:lnTo>
                    <a:pt x="2268000" y="633599"/>
                  </a:lnTo>
                  <a:lnTo>
                    <a:pt x="2167199" y="705599"/>
                  </a:lnTo>
                  <a:lnTo>
                    <a:pt x="2840072" y="705599"/>
                  </a:lnTo>
                  <a:lnTo>
                    <a:pt x="2800799" y="669599"/>
                  </a:lnTo>
                  <a:lnTo>
                    <a:pt x="2613600" y="590400"/>
                  </a:lnTo>
                  <a:lnTo>
                    <a:pt x="2440800" y="568799"/>
                  </a:lnTo>
                  <a:close/>
                </a:path>
                <a:path w="2887345" h="4730750">
                  <a:moveTo>
                    <a:pt x="1483199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799" y="316800"/>
                  </a:lnTo>
                  <a:lnTo>
                    <a:pt x="835200" y="612000"/>
                  </a:lnTo>
                  <a:lnTo>
                    <a:pt x="2187999" y="612000"/>
                  </a:lnTo>
                  <a:lnTo>
                    <a:pt x="2196000" y="575999"/>
                  </a:lnTo>
                  <a:lnTo>
                    <a:pt x="2080799" y="403199"/>
                  </a:lnTo>
                  <a:lnTo>
                    <a:pt x="2008799" y="223199"/>
                  </a:lnTo>
                  <a:lnTo>
                    <a:pt x="1800000" y="79199"/>
                  </a:lnTo>
                  <a:lnTo>
                    <a:pt x="1576800" y="28799"/>
                  </a:lnTo>
                  <a:lnTo>
                    <a:pt x="1483199" y="0"/>
                  </a:lnTo>
                  <a:close/>
                </a:path>
              </a:pathLst>
            </a:custGeom>
            <a:solidFill>
              <a:srgbClr val="8FAADC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EA872C8-D939-F19B-18C7-48CB8D0305F6}"/>
                </a:ext>
              </a:extLst>
            </p:cNvPr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1483200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800"/>
                  </a:lnTo>
                  <a:lnTo>
                    <a:pt x="835200" y="612000"/>
                  </a:lnTo>
                  <a:lnTo>
                    <a:pt x="691200" y="532800"/>
                  </a:lnTo>
                  <a:lnTo>
                    <a:pt x="518400" y="460800"/>
                  </a:lnTo>
                  <a:lnTo>
                    <a:pt x="288000" y="446400"/>
                  </a:lnTo>
                  <a:lnTo>
                    <a:pt x="115200" y="511200"/>
                  </a:lnTo>
                  <a:lnTo>
                    <a:pt x="0" y="604800"/>
                  </a:lnTo>
                  <a:lnTo>
                    <a:pt x="64800" y="770400"/>
                  </a:lnTo>
                  <a:lnTo>
                    <a:pt x="165600" y="907200"/>
                  </a:lnTo>
                  <a:lnTo>
                    <a:pt x="331200" y="1044000"/>
                  </a:lnTo>
                  <a:lnTo>
                    <a:pt x="489600" y="1144800"/>
                  </a:lnTo>
                  <a:lnTo>
                    <a:pt x="446400" y="1245600"/>
                  </a:lnTo>
                  <a:lnTo>
                    <a:pt x="475200" y="1483200"/>
                  </a:lnTo>
                  <a:lnTo>
                    <a:pt x="453600" y="1720800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800" y="2462400"/>
                  </a:lnTo>
                  <a:lnTo>
                    <a:pt x="547200" y="2671200"/>
                  </a:lnTo>
                  <a:lnTo>
                    <a:pt x="698400" y="2772000"/>
                  </a:lnTo>
                  <a:lnTo>
                    <a:pt x="712800" y="2952000"/>
                  </a:lnTo>
                  <a:lnTo>
                    <a:pt x="756000" y="3132000"/>
                  </a:lnTo>
                  <a:lnTo>
                    <a:pt x="799200" y="3268800"/>
                  </a:lnTo>
                  <a:lnTo>
                    <a:pt x="784800" y="3405600"/>
                  </a:lnTo>
                  <a:lnTo>
                    <a:pt x="813600" y="3484800"/>
                  </a:lnTo>
                  <a:lnTo>
                    <a:pt x="784800" y="3650400"/>
                  </a:lnTo>
                  <a:lnTo>
                    <a:pt x="792000" y="3801600"/>
                  </a:lnTo>
                  <a:lnTo>
                    <a:pt x="813600" y="3873600"/>
                  </a:lnTo>
                  <a:lnTo>
                    <a:pt x="820800" y="3988800"/>
                  </a:lnTo>
                  <a:lnTo>
                    <a:pt x="748800" y="4305600"/>
                  </a:lnTo>
                  <a:lnTo>
                    <a:pt x="720000" y="4399200"/>
                  </a:lnTo>
                  <a:lnTo>
                    <a:pt x="712800" y="4507200"/>
                  </a:lnTo>
                  <a:lnTo>
                    <a:pt x="640800" y="4665600"/>
                  </a:lnTo>
                  <a:lnTo>
                    <a:pt x="676800" y="4723200"/>
                  </a:lnTo>
                  <a:lnTo>
                    <a:pt x="979200" y="4730400"/>
                  </a:lnTo>
                  <a:lnTo>
                    <a:pt x="1022400" y="4636800"/>
                  </a:lnTo>
                  <a:lnTo>
                    <a:pt x="993600" y="4514400"/>
                  </a:lnTo>
                  <a:lnTo>
                    <a:pt x="1022400" y="4392000"/>
                  </a:lnTo>
                  <a:lnTo>
                    <a:pt x="993600" y="4240800"/>
                  </a:lnTo>
                  <a:lnTo>
                    <a:pt x="1015200" y="3960000"/>
                  </a:lnTo>
                  <a:lnTo>
                    <a:pt x="1072800" y="4032000"/>
                  </a:lnTo>
                  <a:lnTo>
                    <a:pt x="1144800" y="4024800"/>
                  </a:lnTo>
                  <a:lnTo>
                    <a:pt x="1101600" y="3823200"/>
                  </a:lnTo>
                  <a:lnTo>
                    <a:pt x="1173600" y="3542400"/>
                  </a:lnTo>
                  <a:lnTo>
                    <a:pt x="1108800" y="3420000"/>
                  </a:lnTo>
                  <a:lnTo>
                    <a:pt x="1101600" y="3211200"/>
                  </a:lnTo>
                  <a:lnTo>
                    <a:pt x="1123200" y="3052800"/>
                  </a:lnTo>
                  <a:lnTo>
                    <a:pt x="1216800" y="3232800"/>
                  </a:lnTo>
                  <a:lnTo>
                    <a:pt x="1245600" y="3520800"/>
                  </a:lnTo>
                  <a:lnTo>
                    <a:pt x="1224000" y="3686400"/>
                  </a:lnTo>
                  <a:lnTo>
                    <a:pt x="1260000" y="3823200"/>
                  </a:lnTo>
                  <a:lnTo>
                    <a:pt x="1332000" y="3830400"/>
                  </a:lnTo>
                  <a:lnTo>
                    <a:pt x="1468800" y="3837600"/>
                  </a:lnTo>
                  <a:lnTo>
                    <a:pt x="1497600" y="3787200"/>
                  </a:lnTo>
                  <a:lnTo>
                    <a:pt x="1447200" y="3693600"/>
                  </a:lnTo>
                  <a:lnTo>
                    <a:pt x="1425600" y="3535200"/>
                  </a:lnTo>
                  <a:lnTo>
                    <a:pt x="1512000" y="3520800"/>
                  </a:lnTo>
                  <a:lnTo>
                    <a:pt x="1648800" y="3376800"/>
                  </a:lnTo>
                  <a:lnTo>
                    <a:pt x="1735200" y="3189600"/>
                  </a:lnTo>
                  <a:lnTo>
                    <a:pt x="1778400" y="3448800"/>
                  </a:lnTo>
                  <a:lnTo>
                    <a:pt x="1807200" y="3765600"/>
                  </a:lnTo>
                  <a:lnTo>
                    <a:pt x="1850400" y="3952800"/>
                  </a:lnTo>
                  <a:lnTo>
                    <a:pt x="1951200" y="4168800"/>
                  </a:lnTo>
                  <a:lnTo>
                    <a:pt x="1994400" y="4485600"/>
                  </a:lnTo>
                  <a:lnTo>
                    <a:pt x="2037600" y="4608000"/>
                  </a:lnTo>
                  <a:lnTo>
                    <a:pt x="2016000" y="4730400"/>
                  </a:lnTo>
                  <a:lnTo>
                    <a:pt x="2347200" y="4730400"/>
                  </a:lnTo>
                  <a:lnTo>
                    <a:pt x="2340000" y="4636800"/>
                  </a:lnTo>
                  <a:lnTo>
                    <a:pt x="2282400" y="4492800"/>
                  </a:lnTo>
                  <a:lnTo>
                    <a:pt x="2224800" y="4341600"/>
                  </a:lnTo>
                  <a:lnTo>
                    <a:pt x="2174400" y="4147200"/>
                  </a:lnTo>
                  <a:lnTo>
                    <a:pt x="2181600" y="3988800"/>
                  </a:lnTo>
                  <a:lnTo>
                    <a:pt x="2188800" y="3880800"/>
                  </a:lnTo>
                  <a:lnTo>
                    <a:pt x="2160000" y="3700800"/>
                  </a:lnTo>
                  <a:lnTo>
                    <a:pt x="2152800" y="3463200"/>
                  </a:lnTo>
                  <a:lnTo>
                    <a:pt x="2174400" y="3074400"/>
                  </a:lnTo>
                  <a:lnTo>
                    <a:pt x="2196000" y="2858400"/>
                  </a:lnTo>
                  <a:lnTo>
                    <a:pt x="2181600" y="2671200"/>
                  </a:lnTo>
                  <a:lnTo>
                    <a:pt x="2160000" y="2484000"/>
                  </a:lnTo>
                  <a:lnTo>
                    <a:pt x="2224800" y="2282400"/>
                  </a:lnTo>
                  <a:lnTo>
                    <a:pt x="2268000" y="2088000"/>
                  </a:lnTo>
                  <a:lnTo>
                    <a:pt x="2239200" y="1872000"/>
                  </a:lnTo>
                  <a:lnTo>
                    <a:pt x="2203200" y="1620000"/>
                  </a:lnTo>
                  <a:lnTo>
                    <a:pt x="2138400" y="1425600"/>
                  </a:lnTo>
                  <a:lnTo>
                    <a:pt x="2131200" y="1245600"/>
                  </a:lnTo>
                  <a:lnTo>
                    <a:pt x="2311200" y="1267200"/>
                  </a:lnTo>
                  <a:lnTo>
                    <a:pt x="2505600" y="1195200"/>
                  </a:lnTo>
                  <a:lnTo>
                    <a:pt x="2728800" y="1058400"/>
                  </a:lnTo>
                  <a:lnTo>
                    <a:pt x="2858400" y="914400"/>
                  </a:lnTo>
                  <a:lnTo>
                    <a:pt x="2887200" y="748800"/>
                  </a:lnTo>
                  <a:lnTo>
                    <a:pt x="2800800" y="669600"/>
                  </a:lnTo>
                  <a:lnTo>
                    <a:pt x="2613600" y="590400"/>
                  </a:lnTo>
                  <a:lnTo>
                    <a:pt x="2440800" y="568800"/>
                  </a:lnTo>
                  <a:lnTo>
                    <a:pt x="2268000" y="633600"/>
                  </a:lnTo>
                  <a:lnTo>
                    <a:pt x="2167200" y="705600"/>
                  </a:lnTo>
                  <a:lnTo>
                    <a:pt x="2196000" y="576000"/>
                  </a:lnTo>
                  <a:lnTo>
                    <a:pt x="2080800" y="403200"/>
                  </a:lnTo>
                  <a:lnTo>
                    <a:pt x="2008800" y="223200"/>
                  </a:lnTo>
                  <a:lnTo>
                    <a:pt x="1800000" y="79200"/>
                  </a:lnTo>
                  <a:lnTo>
                    <a:pt x="1576800" y="28800"/>
                  </a:lnTo>
                  <a:lnTo>
                    <a:pt x="1483200" y="0"/>
                  </a:lnTo>
                  <a:close/>
                </a:path>
              </a:pathLst>
            </a:custGeom>
            <a:ln w="3810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FD93BA4-35F0-1C22-2A5F-9D1BCA1FC69E}"/>
                </a:ext>
              </a:extLst>
            </p:cNvPr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55700" y="1821599"/>
                  </a:moveTo>
                  <a:lnTo>
                    <a:pt x="367200" y="1821599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599" y="2469600"/>
                  </a:lnTo>
                  <a:lnTo>
                    <a:pt x="597599" y="2620799"/>
                  </a:lnTo>
                  <a:lnTo>
                    <a:pt x="669599" y="2692800"/>
                  </a:lnTo>
                  <a:lnTo>
                    <a:pt x="684000" y="2995199"/>
                  </a:lnTo>
                  <a:lnTo>
                    <a:pt x="633600" y="3131999"/>
                  </a:lnTo>
                  <a:lnTo>
                    <a:pt x="669599" y="3254399"/>
                  </a:lnTo>
                  <a:lnTo>
                    <a:pt x="647999" y="3405599"/>
                  </a:lnTo>
                  <a:lnTo>
                    <a:pt x="784800" y="3506399"/>
                  </a:lnTo>
                  <a:lnTo>
                    <a:pt x="979200" y="3499199"/>
                  </a:lnTo>
                  <a:lnTo>
                    <a:pt x="1000800" y="3427199"/>
                  </a:lnTo>
                  <a:lnTo>
                    <a:pt x="900000" y="3124799"/>
                  </a:lnTo>
                  <a:lnTo>
                    <a:pt x="878400" y="3031199"/>
                  </a:lnTo>
                  <a:lnTo>
                    <a:pt x="842399" y="2937600"/>
                  </a:lnTo>
                  <a:lnTo>
                    <a:pt x="842399" y="2735999"/>
                  </a:lnTo>
                  <a:lnTo>
                    <a:pt x="914400" y="2548799"/>
                  </a:lnTo>
                  <a:lnTo>
                    <a:pt x="936000" y="2404799"/>
                  </a:lnTo>
                  <a:lnTo>
                    <a:pt x="885600" y="2282399"/>
                  </a:lnTo>
                  <a:lnTo>
                    <a:pt x="842399" y="2138399"/>
                  </a:lnTo>
                  <a:lnTo>
                    <a:pt x="813600" y="2030399"/>
                  </a:lnTo>
                  <a:lnTo>
                    <a:pt x="1636415" y="2030399"/>
                  </a:lnTo>
                  <a:lnTo>
                    <a:pt x="1641599" y="1987199"/>
                  </a:lnTo>
                  <a:lnTo>
                    <a:pt x="1713599" y="1979999"/>
                  </a:lnTo>
                  <a:lnTo>
                    <a:pt x="1796399" y="1979999"/>
                  </a:lnTo>
                  <a:lnTo>
                    <a:pt x="1807199" y="1864799"/>
                  </a:lnTo>
                  <a:lnTo>
                    <a:pt x="2882700" y="1864799"/>
                  </a:lnTo>
                  <a:lnTo>
                    <a:pt x="2855700" y="1821599"/>
                  </a:lnTo>
                  <a:close/>
                </a:path>
                <a:path w="2952115" h="3506470">
                  <a:moveTo>
                    <a:pt x="1618748" y="2196000"/>
                  </a:moveTo>
                  <a:lnTo>
                    <a:pt x="1310399" y="2196000"/>
                  </a:lnTo>
                  <a:lnTo>
                    <a:pt x="1367999" y="2527199"/>
                  </a:lnTo>
                  <a:lnTo>
                    <a:pt x="1396800" y="2757599"/>
                  </a:lnTo>
                  <a:lnTo>
                    <a:pt x="1454400" y="2858399"/>
                  </a:lnTo>
                  <a:lnTo>
                    <a:pt x="1490399" y="3124799"/>
                  </a:lnTo>
                  <a:lnTo>
                    <a:pt x="1476000" y="3189599"/>
                  </a:lnTo>
                  <a:lnTo>
                    <a:pt x="1511999" y="3283199"/>
                  </a:lnTo>
                  <a:lnTo>
                    <a:pt x="1612799" y="3463199"/>
                  </a:lnTo>
                  <a:lnTo>
                    <a:pt x="1828800" y="3470399"/>
                  </a:lnTo>
                  <a:lnTo>
                    <a:pt x="1778400" y="3311999"/>
                  </a:lnTo>
                  <a:lnTo>
                    <a:pt x="1670400" y="3023999"/>
                  </a:lnTo>
                  <a:lnTo>
                    <a:pt x="1605600" y="2822399"/>
                  </a:lnTo>
                  <a:lnTo>
                    <a:pt x="1627200" y="2613599"/>
                  </a:lnTo>
                  <a:lnTo>
                    <a:pt x="1605600" y="2498399"/>
                  </a:lnTo>
                  <a:lnTo>
                    <a:pt x="1618748" y="2196000"/>
                  </a:lnTo>
                  <a:close/>
                </a:path>
                <a:path w="2952115" h="3506470">
                  <a:moveTo>
                    <a:pt x="86400" y="223199"/>
                  </a:moveTo>
                  <a:lnTo>
                    <a:pt x="0" y="316800"/>
                  </a:lnTo>
                  <a:lnTo>
                    <a:pt x="64800" y="590400"/>
                  </a:lnTo>
                  <a:lnTo>
                    <a:pt x="115200" y="943199"/>
                  </a:lnTo>
                  <a:lnTo>
                    <a:pt x="79199" y="1137599"/>
                  </a:lnTo>
                  <a:lnTo>
                    <a:pt x="7199" y="1317599"/>
                  </a:lnTo>
                  <a:lnTo>
                    <a:pt x="36000" y="1533599"/>
                  </a:lnTo>
                  <a:lnTo>
                    <a:pt x="57599" y="1699200"/>
                  </a:lnTo>
                  <a:lnTo>
                    <a:pt x="28799" y="1915199"/>
                  </a:lnTo>
                  <a:lnTo>
                    <a:pt x="79199" y="2145600"/>
                  </a:lnTo>
                  <a:lnTo>
                    <a:pt x="72000" y="2361599"/>
                  </a:lnTo>
                  <a:lnTo>
                    <a:pt x="93600" y="2541600"/>
                  </a:lnTo>
                  <a:lnTo>
                    <a:pt x="50399" y="2699999"/>
                  </a:lnTo>
                  <a:lnTo>
                    <a:pt x="179999" y="2728799"/>
                  </a:lnTo>
                  <a:lnTo>
                    <a:pt x="273599" y="2714400"/>
                  </a:lnTo>
                  <a:lnTo>
                    <a:pt x="259200" y="2627999"/>
                  </a:lnTo>
                  <a:lnTo>
                    <a:pt x="266400" y="2541600"/>
                  </a:lnTo>
                  <a:lnTo>
                    <a:pt x="194400" y="2361599"/>
                  </a:lnTo>
                  <a:lnTo>
                    <a:pt x="194400" y="2109599"/>
                  </a:lnTo>
                  <a:lnTo>
                    <a:pt x="237600" y="1979999"/>
                  </a:lnTo>
                  <a:lnTo>
                    <a:pt x="216000" y="1785599"/>
                  </a:lnTo>
                  <a:lnTo>
                    <a:pt x="2833200" y="1785599"/>
                  </a:lnTo>
                  <a:lnTo>
                    <a:pt x="2779200" y="1699200"/>
                  </a:lnTo>
                  <a:lnTo>
                    <a:pt x="2642400" y="1245599"/>
                  </a:lnTo>
                  <a:lnTo>
                    <a:pt x="2685600" y="1029599"/>
                  </a:lnTo>
                  <a:lnTo>
                    <a:pt x="2916000" y="950399"/>
                  </a:lnTo>
                  <a:lnTo>
                    <a:pt x="2951999" y="849599"/>
                  </a:lnTo>
                  <a:lnTo>
                    <a:pt x="2916000" y="748799"/>
                  </a:lnTo>
                  <a:lnTo>
                    <a:pt x="2757600" y="683999"/>
                  </a:lnTo>
                  <a:lnTo>
                    <a:pt x="2548799" y="669599"/>
                  </a:lnTo>
                  <a:lnTo>
                    <a:pt x="2512800" y="669599"/>
                  </a:lnTo>
                  <a:lnTo>
                    <a:pt x="2402399" y="503999"/>
                  </a:lnTo>
                  <a:lnTo>
                    <a:pt x="1900800" y="503999"/>
                  </a:lnTo>
                  <a:lnTo>
                    <a:pt x="1771200" y="475199"/>
                  </a:lnTo>
                  <a:lnTo>
                    <a:pt x="1533599" y="345600"/>
                  </a:lnTo>
                  <a:lnTo>
                    <a:pt x="1418849" y="237599"/>
                  </a:lnTo>
                  <a:lnTo>
                    <a:pt x="216000" y="237599"/>
                  </a:lnTo>
                  <a:lnTo>
                    <a:pt x="86400" y="223199"/>
                  </a:lnTo>
                  <a:close/>
                </a:path>
                <a:path w="2952115" h="3506470">
                  <a:moveTo>
                    <a:pt x="1636415" y="2030399"/>
                  </a:moveTo>
                  <a:lnTo>
                    <a:pt x="813600" y="2030399"/>
                  </a:lnTo>
                  <a:lnTo>
                    <a:pt x="964799" y="2174400"/>
                  </a:lnTo>
                  <a:lnTo>
                    <a:pt x="1036800" y="2318400"/>
                  </a:lnTo>
                  <a:lnTo>
                    <a:pt x="1195199" y="2361599"/>
                  </a:lnTo>
                  <a:lnTo>
                    <a:pt x="1310399" y="2196000"/>
                  </a:lnTo>
                  <a:lnTo>
                    <a:pt x="1618748" y="2196000"/>
                  </a:lnTo>
                  <a:lnTo>
                    <a:pt x="1620000" y="2167199"/>
                  </a:lnTo>
                  <a:lnTo>
                    <a:pt x="1636415" y="2030399"/>
                  </a:lnTo>
                  <a:close/>
                </a:path>
                <a:path w="2952115" h="3506470">
                  <a:moveTo>
                    <a:pt x="2882700" y="1864799"/>
                  </a:moveTo>
                  <a:lnTo>
                    <a:pt x="1807199" y="1864799"/>
                  </a:lnTo>
                  <a:lnTo>
                    <a:pt x="1987199" y="1979999"/>
                  </a:lnTo>
                  <a:lnTo>
                    <a:pt x="2224799" y="2080799"/>
                  </a:lnTo>
                  <a:lnTo>
                    <a:pt x="2347200" y="2095200"/>
                  </a:lnTo>
                  <a:lnTo>
                    <a:pt x="2476799" y="2239199"/>
                  </a:lnTo>
                  <a:lnTo>
                    <a:pt x="2635200" y="2260799"/>
                  </a:lnTo>
                  <a:lnTo>
                    <a:pt x="2887200" y="2159999"/>
                  </a:lnTo>
                  <a:lnTo>
                    <a:pt x="2937600" y="2030399"/>
                  </a:lnTo>
                  <a:lnTo>
                    <a:pt x="2887200" y="1871999"/>
                  </a:lnTo>
                  <a:lnTo>
                    <a:pt x="2882700" y="1864799"/>
                  </a:lnTo>
                  <a:close/>
                </a:path>
                <a:path w="2952115" h="3506470">
                  <a:moveTo>
                    <a:pt x="1796399" y="1979999"/>
                  </a:moveTo>
                  <a:lnTo>
                    <a:pt x="1713599" y="1979999"/>
                  </a:lnTo>
                  <a:lnTo>
                    <a:pt x="1785599" y="2095200"/>
                  </a:lnTo>
                  <a:lnTo>
                    <a:pt x="1796399" y="1979999"/>
                  </a:lnTo>
                  <a:close/>
                </a:path>
                <a:path w="2952115" h="3506470">
                  <a:moveTo>
                    <a:pt x="2833200" y="1785599"/>
                  </a:moveTo>
                  <a:lnTo>
                    <a:pt x="216000" y="1785599"/>
                  </a:lnTo>
                  <a:lnTo>
                    <a:pt x="251999" y="1792799"/>
                  </a:lnTo>
                  <a:lnTo>
                    <a:pt x="288000" y="1994399"/>
                  </a:lnTo>
                  <a:lnTo>
                    <a:pt x="381600" y="1979999"/>
                  </a:lnTo>
                  <a:lnTo>
                    <a:pt x="367200" y="1821599"/>
                  </a:lnTo>
                  <a:lnTo>
                    <a:pt x="2855700" y="1821599"/>
                  </a:lnTo>
                  <a:lnTo>
                    <a:pt x="2833200" y="1785599"/>
                  </a:lnTo>
                  <a:close/>
                </a:path>
                <a:path w="2952115" h="3506470">
                  <a:moveTo>
                    <a:pt x="2260800" y="316800"/>
                  </a:moveTo>
                  <a:lnTo>
                    <a:pt x="2131199" y="345600"/>
                  </a:lnTo>
                  <a:lnTo>
                    <a:pt x="1987199" y="446399"/>
                  </a:lnTo>
                  <a:lnTo>
                    <a:pt x="1900800" y="503999"/>
                  </a:lnTo>
                  <a:lnTo>
                    <a:pt x="2402399" y="503999"/>
                  </a:lnTo>
                  <a:lnTo>
                    <a:pt x="2397599" y="496799"/>
                  </a:lnTo>
                  <a:lnTo>
                    <a:pt x="2354399" y="381599"/>
                  </a:lnTo>
                  <a:lnTo>
                    <a:pt x="2260800" y="316800"/>
                  </a:lnTo>
                  <a:close/>
                </a:path>
                <a:path w="2952115" h="3506470">
                  <a:moveTo>
                    <a:pt x="331199" y="201599"/>
                  </a:moveTo>
                  <a:lnTo>
                    <a:pt x="216000" y="237599"/>
                  </a:lnTo>
                  <a:lnTo>
                    <a:pt x="1418849" y="237599"/>
                  </a:lnTo>
                  <a:lnTo>
                    <a:pt x="1411199" y="230399"/>
                  </a:lnTo>
                  <a:lnTo>
                    <a:pt x="468000" y="230399"/>
                  </a:lnTo>
                  <a:lnTo>
                    <a:pt x="331199" y="201599"/>
                  </a:lnTo>
                  <a:close/>
                </a:path>
                <a:path w="2952115" h="3506470">
                  <a:moveTo>
                    <a:pt x="885600" y="0"/>
                  </a:moveTo>
                  <a:lnTo>
                    <a:pt x="705600" y="165599"/>
                  </a:lnTo>
                  <a:lnTo>
                    <a:pt x="597599" y="223199"/>
                  </a:lnTo>
                  <a:lnTo>
                    <a:pt x="468000" y="230399"/>
                  </a:lnTo>
                  <a:lnTo>
                    <a:pt x="1411199" y="230399"/>
                  </a:lnTo>
                  <a:lnTo>
                    <a:pt x="1288799" y="129599"/>
                  </a:lnTo>
                  <a:lnTo>
                    <a:pt x="1108800" y="79199"/>
                  </a:lnTo>
                  <a:lnTo>
                    <a:pt x="1051200" y="14399"/>
                  </a:lnTo>
                  <a:lnTo>
                    <a:pt x="885600" y="0"/>
                  </a:lnTo>
                  <a:close/>
                </a:path>
              </a:pathLst>
            </a:custGeom>
            <a:solidFill>
              <a:srgbClr val="F4B183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0BB8CAE-B308-5EE7-DBF9-5CF7927F1633}"/>
                </a:ext>
              </a:extLst>
            </p:cNvPr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800" y="1915200"/>
                  </a:moveTo>
                  <a:lnTo>
                    <a:pt x="79200" y="2145600"/>
                  </a:lnTo>
                  <a:lnTo>
                    <a:pt x="72000" y="2361600"/>
                  </a:lnTo>
                  <a:lnTo>
                    <a:pt x="93600" y="2541600"/>
                  </a:lnTo>
                  <a:lnTo>
                    <a:pt x="50400" y="2700000"/>
                  </a:lnTo>
                  <a:lnTo>
                    <a:pt x="180000" y="2728800"/>
                  </a:lnTo>
                  <a:lnTo>
                    <a:pt x="273600" y="2714400"/>
                  </a:lnTo>
                  <a:lnTo>
                    <a:pt x="259200" y="2628000"/>
                  </a:lnTo>
                  <a:lnTo>
                    <a:pt x="266400" y="2541600"/>
                  </a:lnTo>
                  <a:lnTo>
                    <a:pt x="194400" y="2361600"/>
                  </a:lnTo>
                  <a:lnTo>
                    <a:pt x="194400" y="2109600"/>
                  </a:lnTo>
                  <a:lnTo>
                    <a:pt x="237600" y="1980000"/>
                  </a:lnTo>
                  <a:lnTo>
                    <a:pt x="216000" y="1785600"/>
                  </a:lnTo>
                  <a:lnTo>
                    <a:pt x="252000" y="1792800"/>
                  </a:lnTo>
                  <a:lnTo>
                    <a:pt x="288000" y="1994400"/>
                  </a:lnTo>
                  <a:lnTo>
                    <a:pt x="381600" y="1980000"/>
                  </a:lnTo>
                  <a:lnTo>
                    <a:pt x="367200" y="1821600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600" y="2469600"/>
                  </a:lnTo>
                  <a:lnTo>
                    <a:pt x="597600" y="2620800"/>
                  </a:lnTo>
                  <a:lnTo>
                    <a:pt x="669600" y="2692800"/>
                  </a:lnTo>
                  <a:lnTo>
                    <a:pt x="684000" y="2995200"/>
                  </a:lnTo>
                  <a:lnTo>
                    <a:pt x="633600" y="3132000"/>
                  </a:lnTo>
                  <a:lnTo>
                    <a:pt x="669600" y="3254400"/>
                  </a:lnTo>
                  <a:lnTo>
                    <a:pt x="648000" y="3405600"/>
                  </a:lnTo>
                  <a:lnTo>
                    <a:pt x="784800" y="3506400"/>
                  </a:lnTo>
                  <a:lnTo>
                    <a:pt x="979200" y="3499200"/>
                  </a:lnTo>
                  <a:lnTo>
                    <a:pt x="1000800" y="3427200"/>
                  </a:lnTo>
                  <a:lnTo>
                    <a:pt x="900000" y="3124800"/>
                  </a:lnTo>
                  <a:lnTo>
                    <a:pt x="878400" y="3031200"/>
                  </a:lnTo>
                  <a:lnTo>
                    <a:pt x="842400" y="2937600"/>
                  </a:lnTo>
                  <a:lnTo>
                    <a:pt x="842400" y="2736000"/>
                  </a:lnTo>
                  <a:lnTo>
                    <a:pt x="914400" y="2548800"/>
                  </a:lnTo>
                  <a:lnTo>
                    <a:pt x="936000" y="2404800"/>
                  </a:lnTo>
                  <a:lnTo>
                    <a:pt x="885600" y="2282400"/>
                  </a:lnTo>
                  <a:lnTo>
                    <a:pt x="842400" y="2138400"/>
                  </a:lnTo>
                  <a:lnTo>
                    <a:pt x="813600" y="2030400"/>
                  </a:lnTo>
                  <a:lnTo>
                    <a:pt x="964800" y="2174400"/>
                  </a:lnTo>
                  <a:lnTo>
                    <a:pt x="1036800" y="2318400"/>
                  </a:lnTo>
                  <a:lnTo>
                    <a:pt x="1195200" y="2361600"/>
                  </a:lnTo>
                  <a:lnTo>
                    <a:pt x="1310400" y="2196000"/>
                  </a:lnTo>
                  <a:lnTo>
                    <a:pt x="1368000" y="2527200"/>
                  </a:lnTo>
                  <a:lnTo>
                    <a:pt x="1396800" y="2757600"/>
                  </a:lnTo>
                  <a:lnTo>
                    <a:pt x="1454400" y="2858400"/>
                  </a:lnTo>
                  <a:lnTo>
                    <a:pt x="1490400" y="3124800"/>
                  </a:lnTo>
                  <a:lnTo>
                    <a:pt x="1476000" y="3189600"/>
                  </a:lnTo>
                  <a:lnTo>
                    <a:pt x="1512000" y="3283200"/>
                  </a:lnTo>
                  <a:lnTo>
                    <a:pt x="1612800" y="3463200"/>
                  </a:lnTo>
                  <a:lnTo>
                    <a:pt x="1828800" y="3470400"/>
                  </a:lnTo>
                  <a:lnTo>
                    <a:pt x="1778400" y="3312000"/>
                  </a:lnTo>
                  <a:lnTo>
                    <a:pt x="1670400" y="3024000"/>
                  </a:lnTo>
                  <a:lnTo>
                    <a:pt x="1605600" y="2822400"/>
                  </a:lnTo>
                  <a:lnTo>
                    <a:pt x="1627200" y="2613600"/>
                  </a:lnTo>
                  <a:lnTo>
                    <a:pt x="1605600" y="2498400"/>
                  </a:lnTo>
                  <a:lnTo>
                    <a:pt x="1620000" y="2167200"/>
                  </a:lnTo>
                  <a:lnTo>
                    <a:pt x="1641600" y="1987200"/>
                  </a:lnTo>
                  <a:lnTo>
                    <a:pt x="1713600" y="1980000"/>
                  </a:lnTo>
                  <a:lnTo>
                    <a:pt x="1785600" y="2095200"/>
                  </a:lnTo>
                  <a:lnTo>
                    <a:pt x="1807200" y="1864800"/>
                  </a:lnTo>
                  <a:lnTo>
                    <a:pt x="1987200" y="1980000"/>
                  </a:lnTo>
                  <a:lnTo>
                    <a:pt x="2224800" y="2080800"/>
                  </a:lnTo>
                  <a:lnTo>
                    <a:pt x="2347200" y="2095200"/>
                  </a:lnTo>
                  <a:lnTo>
                    <a:pt x="2476800" y="2239200"/>
                  </a:lnTo>
                  <a:lnTo>
                    <a:pt x="2635200" y="2260800"/>
                  </a:lnTo>
                  <a:lnTo>
                    <a:pt x="2887200" y="2160000"/>
                  </a:lnTo>
                  <a:lnTo>
                    <a:pt x="2937600" y="2030400"/>
                  </a:lnTo>
                  <a:lnTo>
                    <a:pt x="2887200" y="1872000"/>
                  </a:lnTo>
                  <a:lnTo>
                    <a:pt x="2779200" y="1699200"/>
                  </a:lnTo>
                  <a:lnTo>
                    <a:pt x="2642400" y="1245600"/>
                  </a:lnTo>
                  <a:lnTo>
                    <a:pt x="2685600" y="1029600"/>
                  </a:lnTo>
                  <a:lnTo>
                    <a:pt x="2916000" y="950400"/>
                  </a:lnTo>
                  <a:lnTo>
                    <a:pt x="2952000" y="849600"/>
                  </a:lnTo>
                  <a:lnTo>
                    <a:pt x="2916000" y="748800"/>
                  </a:lnTo>
                  <a:lnTo>
                    <a:pt x="2757600" y="684000"/>
                  </a:lnTo>
                  <a:lnTo>
                    <a:pt x="2548800" y="669600"/>
                  </a:lnTo>
                  <a:lnTo>
                    <a:pt x="2512800" y="669600"/>
                  </a:lnTo>
                  <a:lnTo>
                    <a:pt x="2397600" y="496800"/>
                  </a:lnTo>
                  <a:lnTo>
                    <a:pt x="2354400" y="381600"/>
                  </a:lnTo>
                  <a:lnTo>
                    <a:pt x="2260800" y="316800"/>
                  </a:lnTo>
                  <a:lnTo>
                    <a:pt x="2131200" y="345600"/>
                  </a:lnTo>
                  <a:lnTo>
                    <a:pt x="1987200" y="446400"/>
                  </a:lnTo>
                  <a:lnTo>
                    <a:pt x="1900800" y="504000"/>
                  </a:lnTo>
                  <a:lnTo>
                    <a:pt x="1771200" y="475200"/>
                  </a:lnTo>
                  <a:lnTo>
                    <a:pt x="1533600" y="345600"/>
                  </a:lnTo>
                  <a:lnTo>
                    <a:pt x="1411200" y="230400"/>
                  </a:lnTo>
                  <a:lnTo>
                    <a:pt x="1288800" y="129600"/>
                  </a:lnTo>
                  <a:lnTo>
                    <a:pt x="1108800" y="79200"/>
                  </a:lnTo>
                  <a:lnTo>
                    <a:pt x="1051200" y="14400"/>
                  </a:lnTo>
                  <a:lnTo>
                    <a:pt x="885600" y="0"/>
                  </a:lnTo>
                  <a:lnTo>
                    <a:pt x="705600" y="165600"/>
                  </a:lnTo>
                  <a:lnTo>
                    <a:pt x="597600" y="223200"/>
                  </a:lnTo>
                  <a:lnTo>
                    <a:pt x="468000" y="230400"/>
                  </a:lnTo>
                  <a:lnTo>
                    <a:pt x="331200" y="201600"/>
                  </a:lnTo>
                  <a:lnTo>
                    <a:pt x="216000" y="237600"/>
                  </a:lnTo>
                  <a:lnTo>
                    <a:pt x="86400" y="223200"/>
                  </a:lnTo>
                  <a:lnTo>
                    <a:pt x="0" y="316800"/>
                  </a:lnTo>
                  <a:lnTo>
                    <a:pt x="64800" y="590400"/>
                  </a:lnTo>
                  <a:lnTo>
                    <a:pt x="100800" y="842400"/>
                  </a:lnTo>
                  <a:lnTo>
                    <a:pt x="115200" y="943200"/>
                  </a:lnTo>
                  <a:lnTo>
                    <a:pt x="79200" y="1137600"/>
                  </a:lnTo>
                  <a:lnTo>
                    <a:pt x="7200" y="1317600"/>
                  </a:lnTo>
                  <a:lnTo>
                    <a:pt x="36000" y="1533600"/>
                  </a:lnTo>
                  <a:lnTo>
                    <a:pt x="57600" y="1699200"/>
                  </a:lnTo>
                  <a:lnTo>
                    <a:pt x="28800" y="1915200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076C4086-35AF-BD17-6DE5-A81EF6E9D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023" y="250593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sz="4300" dirty="0"/>
              <a:t>Computer</a:t>
            </a:r>
            <a:r>
              <a:rPr sz="4300" spc="-110" dirty="0"/>
              <a:t> </a:t>
            </a:r>
            <a:r>
              <a:rPr sz="4300" dirty="0"/>
              <a:t>Vision</a:t>
            </a:r>
            <a:r>
              <a:rPr sz="4300" spc="-95" dirty="0"/>
              <a:t> </a:t>
            </a:r>
            <a:r>
              <a:rPr sz="4300" spc="-35" dirty="0"/>
              <a:t>Tasks:</a:t>
            </a:r>
            <a:r>
              <a:rPr sz="4300" spc="-100" dirty="0"/>
              <a:t> </a:t>
            </a:r>
            <a:r>
              <a:rPr sz="4300" dirty="0"/>
              <a:t>Instance</a:t>
            </a:r>
            <a:r>
              <a:rPr sz="4300" spc="-100" dirty="0"/>
              <a:t> </a:t>
            </a:r>
            <a:r>
              <a:rPr sz="4300" spc="-10" dirty="0"/>
              <a:t>Segmentation</a:t>
            </a:r>
            <a:endParaRPr sz="43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2EA1879-3C06-2000-D60C-015D9A531FB7}"/>
              </a:ext>
            </a:extLst>
          </p:cNvPr>
          <p:cNvSpPr txBox="1"/>
          <p:nvPr/>
        </p:nvSpPr>
        <p:spPr>
          <a:xfrm>
            <a:off x="331023" y="1274571"/>
            <a:ext cx="34975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Instance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Segmentation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45044B7-7918-255E-0642-60D361BF16A6}"/>
              </a:ext>
            </a:extLst>
          </p:cNvPr>
          <p:cNvSpPr txBox="1"/>
          <p:nvPr/>
        </p:nvSpPr>
        <p:spPr>
          <a:xfrm>
            <a:off x="331023" y="1707387"/>
            <a:ext cx="3724275" cy="173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dirty="0">
                <a:latin typeface="Calibri"/>
                <a:cs typeface="Calibri"/>
              </a:rPr>
              <a:t>Detect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objects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image,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identify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pixels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belong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(Only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things!)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3C40618-5686-CCA2-1B34-19CF8C3C14E8}"/>
              </a:ext>
            </a:extLst>
          </p:cNvPr>
          <p:cNvSpPr txBox="1"/>
          <p:nvPr/>
        </p:nvSpPr>
        <p:spPr>
          <a:xfrm>
            <a:off x="6406474" y="1513332"/>
            <a:ext cx="7626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468C680-7391-E242-5781-99AD95A997F5}"/>
              </a:ext>
            </a:extLst>
          </p:cNvPr>
          <p:cNvSpPr txBox="1"/>
          <p:nvPr/>
        </p:nvSpPr>
        <p:spPr>
          <a:xfrm>
            <a:off x="7926758" y="3232404"/>
            <a:ext cx="7626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B6604E6-DB08-D9D9-213E-834D4AA739EB}"/>
              </a:ext>
            </a:extLst>
          </p:cNvPr>
          <p:cNvSpPr txBox="1"/>
          <p:nvPr/>
        </p:nvSpPr>
        <p:spPr>
          <a:xfrm>
            <a:off x="331023" y="3840988"/>
            <a:ext cx="3361054" cy="173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b="1" dirty="0">
                <a:latin typeface="Calibri"/>
                <a:cs typeface="Calibri"/>
              </a:rPr>
              <a:t>Approach: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Perform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detection,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then </a:t>
            </a:r>
            <a:r>
              <a:rPr sz="2800" dirty="0">
                <a:latin typeface="Calibri"/>
                <a:cs typeface="Calibri"/>
              </a:rPr>
              <a:t>predict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segmentation </a:t>
            </a:r>
            <a:r>
              <a:rPr sz="2800" dirty="0">
                <a:latin typeface="Calibri"/>
                <a:cs typeface="Calibri"/>
              </a:rPr>
              <a:t>mask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object!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08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CB988DC4-5F55-67CB-B232-ABED6BF1CDC4}"/>
              </a:ext>
            </a:extLst>
          </p:cNvPr>
          <p:cNvSpPr/>
          <p:nvPr/>
        </p:nvSpPr>
        <p:spPr>
          <a:xfrm>
            <a:off x="10774563" y="933817"/>
            <a:ext cx="1367725" cy="37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8F8C581B-2779-DFED-BEB6-2225F18719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4955" y="446562"/>
            <a:ext cx="6769608" cy="5586983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1DD56F31-B7A9-CC13-C13A-153CB519E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46" y="318264"/>
            <a:ext cx="6645949" cy="615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575"/>
              </a:lnSpc>
              <a:spcBef>
                <a:spcPts val="100"/>
              </a:spcBef>
            </a:pPr>
            <a:r>
              <a:rPr dirty="0"/>
              <a:t>Instance</a:t>
            </a:r>
            <a:r>
              <a:rPr spc="-155" dirty="0"/>
              <a:t> </a:t>
            </a:r>
            <a:r>
              <a:rPr spc="-10"/>
              <a:t>Segmentation:</a:t>
            </a:r>
            <a:r>
              <a:rPr lang="nb-NO" spc="-10"/>
              <a:t> </a:t>
            </a:r>
            <a:r>
              <a:rPr sz="3900"/>
              <a:t>Mask</a:t>
            </a:r>
            <a:r>
              <a:rPr sz="3900" spc="245"/>
              <a:t> </a:t>
            </a:r>
            <a:r>
              <a:rPr sz="3900" dirty="0"/>
              <a:t>R-</a:t>
            </a:r>
            <a:r>
              <a:rPr sz="3900" spc="-25" dirty="0"/>
              <a:t>CNN</a:t>
            </a:r>
            <a:endParaRPr sz="39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62A480-319F-8E2E-208E-0353B6207124}"/>
              </a:ext>
            </a:extLst>
          </p:cNvPr>
          <p:cNvGrpSpPr/>
          <p:nvPr/>
        </p:nvGrpSpPr>
        <p:grpSpPr>
          <a:xfrm>
            <a:off x="426798" y="2836955"/>
            <a:ext cx="4757928" cy="3200400"/>
            <a:chOff x="169346" y="2764470"/>
            <a:chExt cx="4757928" cy="3200400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524EBD79-5C4F-3C0C-9E66-4774AEF0BCE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346" y="2764470"/>
              <a:ext cx="4757928" cy="3200400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A17A5FD0-1122-15C9-821F-29D6D0FC1B11}"/>
                </a:ext>
              </a:extLst>
            </p:cNvPr>
            <p:cNvSpPr/>
            <p:nvPr/>
          </p:nvSpPr>
          <p:spPr>
            <a:xfrm>
              <a:off x="169346" y="2764470"/>
              <a:ext cx="2396490" cy="3196590"/>
            </a:xfrm>
            <a:custGeom>
              <a:avLst/>
              <a:gdLst/>
              <a:ahLst/>
              <a:cxnLst/>
              <a:rect l="l" t="t" r="r" b="b"/>
              <a:pathLst>
                <a:path w="2396490" h="3196590">
                  <a:moveTo>
                    <a:pt x="2396176" y="0"/>
                  </a:moveTo>
                  <a:lnTo>
                    <a:pt x="0" y="0"/>
                  </a:lnTo>
                  <a:lnTo>
                    <a:pt x="0" y="3196392"/>
                  </a:lnTo>
                  <a:lnTo>
                    <a:pt x="2396176" y="3196392"/>
                  </a:lnTo>
                  <a:lnTo>
                    <a:pt x="239617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A8AA89A-56E6-83C8-5EF0-5F2597BF4703}"/>
              </a:ext>
            </a:extLst>
          </p:cNvPr>
          <p:cNvGrpSpPr/>
          <p:nvPr/>
        </p:nvGrpSpPr>
        <p:grpSpPr>
          <a:xfrm>
            <a:off x="9778139" y="1469344"/>
            <a:ext cx="570624" cy="365126"/>
            <a:chOff x="10182685" y="1450997"/>
            <a:chExt cx="570624" cy="365126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C1CD6160-5FCF-54A9-FD5A-519C1C2372A0}"/>
                </a:ext>
              </a:extLst>
            </p:cNvPr>
            <p:cNvSpPr/>
            <p:nvPr/>
          </p:nvSpPr>
          <p:spPr>
            <a:xfrm>
              <a:off x="10182685" y="1450998"/>
              <a:ext cx="570623" cy="365125"/>
            </a:xfrm>
            <a:custGeom>
              <a:avLst/>
              <a:gdLst/>
              <a:ahLst/>
              <a:cxnLst/>
              <a:rect l="l" t="t" r="r" b="b"/>
              <a:pathLst>
                <a:path w="967740" h="468630">
                  <a:moveTo>
                    <a:pt x="746085" y="0"/>
                  </a:moveTo>
                  <a:lnTo>
                    <a:pt x="769479" y="87177"/>
                  </a:lnTo>
                  <a:lnTo>
                    <a:pt x="0" y="293665"/>
                  </a:lnTo>
                  <a:lnTo>
                    <a:pt x="46788" y="468020"/>
                  </a:lnTo>
                  <a:lnTo>
                    <a:pt x="816267" y="261532"/>
                  </a:lnTo>
                  <a:lnTo>
                    <a:pt x="839660" y="348708"/>
                  </a:lnTo>
                  <a:lnTo>
                    <a:pt x="967226" y="127566"/>
                  </a:lnTo>
                  <a:lnTo>
                    <a:pt x="746085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62A07AF5-B0E3-3C67-BC3E-9ECF97C3ACA8}"/>
                </a:ext>
              </a:extLst>
            </p:cNvPr>
            <p:cNvSpPr/>
            <p:nvPr/>
          </p:nvSpPr>
          <p:spPr>
            <a:xfrm>
              <a:off x="10182686" y="1450997"/>
              <a:ext cx="570623" cy="365125"/>
            </a:xfrm>
            <a:custGeom>
              <a:avLst/>
              <a:gdLst/>
              <a:ahLst/>
              <a:cxnLst/>
              <a:rect l="l" t="t" r="r" b="b"/>
              <a:pathLst>
                <a:path w="967740" h="468630">
                  <a:moveTo>
                    <a:pt x="746085" y="0"/>
                  </a:moveTo>
                  <a:lnTo>
                    <a:pt x="967227" y="127566"/>
                  </a:lnTo>
                  <a:lnTo>
                    <a:pt x="839660" y="348708"/>
                  </a:lnTo>
                  <a:lnTo>
                    <a:pt x="816267" y="261532"/>
                  </a:lnTo>
                  <a:lnTo>
                    <a:pt x="46787" y="468020"/>
                  </a:lnTo>
                  <a:lnTo>
                    <a:pt x="0" y="293666"/>
                  </a:lnTo>
                  <a:lnTo>
                    <a:pt x="769479" y="87177"/>
                  </a:lnTo>
                  <a:lnTo>
                    <a:pt x="746085" y="0"/>
                  </a:lnTo>
                  <a:close/>
                </a:path>
              </a:pathLst>
            </a:custGeom>
            <a:ln w="9525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D3F9A69E-D51C-BDA5-FF4E-0D43B9AC9995}"/>
              </a:ext>
            </a:extLst>
          </p:cNvPr>
          <p:cNvSpPr txBox="1"/>
          <p:nvPr/>
        </p:nvSpPr>
        <p:spPr>
          <a:xfrm>
            <a:off x="10422570" y="1190439"/>
            <a:ext cx="1638816" cy="74571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21285" marR="161290" algn="ctr">
              <a:spcBef>
                <a:spcPts val="55"/>
              </a:spcBef>
            </a:pPr>
            <a:r>
              <a:rPr sz="2400" spc="-20">
                <a:solidFill>
                  <a:srgbClr val="FF0000"/>
                </a:solidFill>
                <a:latin typeface="Calibri"/>
                <a:cs typeface="Calibri"/>
              </a:rPr>
              <a:t>Mask</a:t>
            </a:r>
            <a:r>
              <a:rPr lang="nb-NO" sz="24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>
                <a:solidFill>
                  <a:srgbClr val="FF0000"/>
                </a:solidFill>
                <a:latin typeface="Calibri"/>
                <a:cs typeface="Calibri"/>
              </a:rPr>
              <a:t>Prediction</a:t>
            </a:r>
            <a:endParaRPr sz="240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EB3AC5-9720-F8C9-33E9-B1866F93F385}"/>
              </a:ext>
            </a:extLst>
          </p:cNvPr>
          <p:cNvSpPr/>
          <p:nvPr/>
        </p:nvSpPr>
        <p:spPr>
          <a:xfrm>
            <a:off x="284085" y="933817"/>
            <a:ext cx="4092606" cy="37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583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8B0481C-D741-CD13-06D6-F9DFD48C4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171" y="322117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Mask </a:t>
            </a:r>
            <a:r>
              <a:rPr spc="-10" dirty="0"/>
              <a:t>R-</a:t>
            </a:r>
            <a:r>
              <a:rPr spc="-25" dirty="0"/>
              <a:t>CNN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FAE7B23-80AF-DFDC-51A1-1E2426138F69}"/>
              </a:ext>
            </a:extLst>
          </p:cNvPr>
          <p:cNvGrpSpPr/>
          <p:nvPr/>
        </p:nvGrpSpPr>
        <p:grpSpPr>
          <a:xfrm>
            <a:off x="190958" y="2766963"/>
            <a:ext cx="2472055" cy="2166620"/>
            <a:chOff x="155447" y="2136648"/>
            <a:chExt cx="2472055" cy="216662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A193606-9BDD-3328-C5AF-92D5CA131D9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7" y="2136648"/>
              <a:ext cx="2471928" cy="2127504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AE6C68E-EE27-F11E-2E44-062D0F5BD1D5}"/>
                </a:ext>
              </a:extLst>
            </p:cNvPr>
            <p:cNvSpPr/>
            <p:nvPr/>
          </p:nvSpPr>
          <p:spPr>
            <a:xfrm>
              <a:off x="632559" y="2936010"/>
              <a:ext cx="810260" cy="1352550"/>
            </a:xfrm>
            <a:custGeom>
              <a:avLst/>
              <a:gdLst/>
              <a:ahLst/>
              <a:cxnLst/>
              <a:rect l="l" t="t" r="r" b="b"/>
              <a:pathLst>
                <a:path w="810260" h="1352550">
                  <a:moveTo>
                    <a:pt x="0" y="0"/>
                  </a:moveTo>
                  <a:lnTo>
                    <a:pt x="810189" y="0"/>
                  </a:lnTo>
                  <a:lnTo>
                    <a:pt x="810189" y="1352448"/>
                  </a:lnTo>
                  <a:lnTo>
                    <a:pt x="0" y="135244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95D4E0E-C475-3D8C-16C4-689511AC14BD}"/>
                </a:ext>
              </a:extLst>
            </p:cNvPr>
            <p:cNvSpPr/>
            <p:nvPr/>
          </p:nvSpPr>
          <p:spPr>
            <a:xfrm>
              <a:off x="1749877" y="3011209"/>
              <a:ext cx="554355" cy="972819"/>
            </a:xfrm>
            <a:custGeom>
              <a:avLst/>
              <a:gdLst/>
              <a:ahLst/>
              <a:cxnLst/>
              <a:rect l="l" t="t" r="r" b="b"/>
              <a:pathLst>
                <a:path w="554355" h="972820">
                  <a:moveTo>
                    <a:pt x="0" y="0"/>
                  </a:moveTo>
                  <a:lnTo>
                    <a:pt x="553856" y="0"/>
                  </a:lnTo>
                  <a:lnTo>
                    <a:pt x="553856" y="972547"/>
                  </a:lnTo>
                  <a:lnTo>
                    <a:pt x="0" y="97254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C45B09F-DBED-4309-B676-42EFF0F814C6}"/>
                </a:ext>
              </a:extLst>
            </p:cNvPr>
            <p:cNvSpPr/>
            <p:nvPr/>
          </p:nvSpPr>
          <p:spPr>
            <a:xfrm>
              <a:off x="790492" y="2187454"/>
              <a:ext cx="1146175" cy="644525"/>
            </a:xfrm>
            <a:custGeom>
              <a:avLst/>
              <a:gdLst/>
              <a:ahLst/>
              <a:cxnLst/>
              <a:rect l="l" t="t" r="r" b="b"/>
              <a:pathLst>
                <a:path w="1146175" h="644525">
                  <a:moveTo>
                    <a:pt x="0" y="0"/>
                  </a:moveTo>
                  <a:lnTo>
                    <a:pt x="1145702" y="0"/>
                  </a:lnTo>
                  <a:lnTo>
                    <a:pt x="1145702" y="644232"/>
                  </a:lnTo>
                  <a:lnTo>
                    <a:pt x="0" y="64423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>
            <a:extLst>
              <a:ext uri="{FF2B5EF4-FFF2-40B4-BE49-F238E27FC236}">
                <a16:creationId xmlns:a16="http://schemas.microsoft.com/office/drawing/2014/main" id="{7EBB5306-C182-4D7E-BE8D-34F4FB06B932}"/>
              </a:ext>
            </a:extLst>
          </p:cNvPr>
          <p:cNvGrpSpPr/>
          <p:nvPr/>
        </p:nvGrpSpPr>
        <p:grpSpPr>
          <a:xfrm>
            <a:off x="3905775" y="1446168"/>
            <a:ext cx="3686175" cy="4140835"/>
            <a:chOff x="3870264" y="815853"/>
            <a:chExt cx="3686175" cy="41408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5BE8C40-4E57-AD25-7678-9F3DB7FEC858}"/>
                </a:ext>
              </a:extLst>
            </p:cNvPr>
            <p:cNvSpPr/>
            <p:nvPr/>
          </p:nvSpPr>
          <p:spPr>
            <a:xfrm>
              <a:off x="3879789" y="825378"/>
              <a:ext cx="1884045" cy="4121785"/>
            </a:xfrm>
            <a:custGeom>
              <a:avLst/>
              <a:gdLst/>
              <a:ahLst/>
              <a:cxnLst/>
              <a:rect l="l" t="t" r="r" b="b"/>
              <a:pathLst>
                <a:path w="1884045" h="4121785">
                  <a:moveTo>
                    <a:pt x="0" y="1513531"/>
                  </a:moveTo>
                  <a:lnTo>
                    <a:pt x="1513534" y="0"/>
                  </a:lnTo>
                  <a:lnTo>
                    <a:pt x="1883909" y="0"/>
                  </a:lnTo>
                  <a:lnTo>
                    <a:pt x="1883909" y="2608195"/>
                  </a:lnTo>
                  <a:lnTo>
                    <a:pt x="370374" y="4121726"/>
                  </a:lnTo>
                  <a:lnTo>
                    <a:pt x="0" y="4121726"/>
                  </a:lnTo>
                  <a:lnTo>
                    <a:pt x="0" y="1513531"/>
                  </a:lnTo>
                  <a:close/>
                </a:path>
                <a:path w="1884045" h="4121785">
                  <a:moveTo>
                    <a:pt x="0" y="1513531"/>
                  </a:moveTo>
                  <a:lnTo>
                    <a:pt x="370374" y="1513531"/>
                  </a:lnTo>
                  <a:lnTo>
                    <a:pt x="1883909" y="0"/>
                  </a:lnTo>
                </a:path>
                <a:path w="1884045" h="4121785">
                  <a:moveTo>
                    <a:pt x="370374" y="1513531"/>
                  </a:moveTo>
                  <a:lnTo>
                    <a:pt x="370374" y="4121726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02AA076-14AB-2F73-91EA-D23198F03E43}"/>
                </a:ext>
              </a:extLst>
            </p:cNvPr>
            <p:cNvSpPr/>
            <p:nvPr/>
          </p:nvSpPr>
          <p:spPr>
            <a:xfrm>
              <a:off x="4435378" y="2595617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5" y="0"/>
                  </a:moveTo>
                  <a:lnTo>
                    <a:pt x="0" y="468471"/>
                  </a:lnTo>
                  <a:lnTo>
                    <a:pt x="0" y="1867513"/>
                  </a:lnTo>
                  <a:lnTo>
                    <a:pt x="475075" y="1399042"/>
                  </a:lnTo>
                  <a:lnTo>
                    <a:pt x="475075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09A885F6-3358-1255-325B-AFDE6195E5A4}"/>
                </a:ext>
              </a:extLst>
            </p:cNvPr>
            <p:cNvSpPr/>
            <p:nvPr/>
          </p:nvSpPr>
          <p:spPr>
            <a:xfrm>
              <a:off x="4435378" y="2595617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1"/>
                  </a:lnTo>
                  <a:lnTo>
                    <a:pt x="0" y="1867514"/>
                  </a:lnTo>
                  <a:lnTo>
                    <a:pt x="475076" y="1399042"/>
                  </a:lnTo>
                  <a:lnTo>
                    <a:pt x="475076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60FFF24-685C-73DA-2E96-80331C19EA21}"/>
                </a:ext>
              </a:extLst>
            </p:cNvPr>
            <p:cNvSpPr/>
            <p:nvPr/>
          </p:nvSpPr>
          <p:spPr>
            <a:xfrm>
              <a:off x="4539950" y="2965587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h="1417320">
                  <a:moveTo>
                    <a:pt x="0" y="0"/>
                  </a:moveTo>
                  <a:lnTo>
                    <a:pt x="1" y="141723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F5D5196F-ED73-1704-37FA-D954FC0D3A49}"/>
                </a:ext>
              </a:extLst>
            </p:cNvPr>
            <p:cNvSpPr/>
            <p:nvPr/>
          </p:nvSpPr>
          <p:spPr>
            <a:xfrm>
              <a:off x="4654553" y="2857648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h="1423670">
                  <a:moveTo>
                    <a:pt x="0" y="0"/>
                  </a:moveTo>
                  <a:lnTo>
                    <a:pt x="1" y="142362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2FFA217-0189-15E1-AF15-9325AC3C2F1B}"/>
                </a:ext>
              </a:extLst>
            </p:cNvPr>
            <p:cNvSpPr/>
            <p:nvPr/>
          </p:nvSpPr>
          <p:spPr>
            <a:xfrm>
              <a:off x="4775301" y="2719490"/>
              <a:ext cx="0" cy="1414145"/>
            </a:xfrm>
            <a:custGeom>
              <a:avLst/>
              <a:gdLst/>
              <a:ahLst/>
              <a:cxnLst/>
              <a:rect l="l" t="t" r="r" b="b"/>
              <a:pathLst>
                <a:path h="1414145">
                  <a:moveTo>
                    <a:pt x="0" y="0"/>
                  </a:moveTo>
                  <a:lnTo>
                    <a:pt x="1" y="141403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228178CF-D020-C03A-E816-CEC2276B1653}"/>
                </a:ext>
              </a:extLst>
            </p:cNvPr>
            <p:cNvSpPr/>
            <p:nvPr/>
          </p:nvSpPr>
          <p:spPr>
            <a:xfrm>
              <a:off x="4443209" y="2906535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B97DE75-B84A-8E49-183A-C5EAF00841A6}"/>
                </a:ext>
              </a:extLst>
            </p:cNvPr>
            <p:cNvSpPr/>
            <p:nvPr/>
          </p:nvSpPr>
          <p:spPr>
            <a:xfrm>
              <a:off x="4443209" y="3211257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7042641-55A2-1051-6AEA-A808C9A8D737}"/>
                </a:ext>
              </a:extLst>
            </p:cNvPr>
            <p:cNvSpPr/>
            <p:nvPr/>
          </p:nvSpPr>
          <p:spPr>
            <a:xfrm>
              <a:off x="4443209" y="3515977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F713AEA-18C8-2840-398A-06B9B920E423}"/>
                </a:ext>
              </a:extLst>
            </p:cNvPr>
            <p:cNvSpPr/>
            <p:nvPr/>
          </p:nvSpPr>
          <p:spPr>
            <a:xfrm>
              <a:off x="4443209" y="3820698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15DBF16E-2300-2E1A-D772-982DB5DAB579}"/>
                </a:ext>
              </a:extLst>
            </p:cNvPr>
            <p:cNvSpPr/>
            <p:nvPr/>
          </p:nvSpPr>
          <p:spPr>
            <a:xfrm>
              <a:off x="6460317" y="2505274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E8316071-4DB5-19F0-1536-4FBA83CEF044}"/>
                </a:ext>
              </a:extLst>
            </p:cNvPr>
            <p:cNvSpPr/>
            <p:nvPr/>
          </p:nvSpPr>
          <p:spPr>
            <a:xfrm>
              <a:off x="6793030" y="3649775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08C8018-DFE4-EB69-95C0-3EBCABF55D86}"/>
                </a:ext>
              </a:extLst>
            </p:cNvPr>
            <p:cNvSpPr/>
            <p:nvPr/>
          </p:nvSpPr>
          <p:spPr>
            <a:xfrm>
              <a:off x="6793030" y="3312852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DB18976-A39B-AADE-EEB3-E177457AD8E1}"/>
                </a:ext>
              </a:extLst>
            </p:cNvPr>
            <p:cNvSpPr/>
            <p:nvPr/>
          </p:nvSpPr>
          <p:spPr>
            <a:xfrm>
              <a:off x="6793030" y="2938760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DDDFDD2-01D2-0DB8-BC89-A0A9DE3C4426}"/>
                </a:ext>
              </a:extLst>
            </p:cNvPr>
            <p:cNvSpPr/>
            <p:nvPr/>
          </p:nvSpPr>
          <p:spPr>
            <a:xfrm>
              <a:off x="7017967" y="278391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13809361-5EE3-83EE-1D58-9359CC6D1EAD}"/>
                </a:ext>
              </a:extLst>
            </p:cNvPr>
            <p:cNvSpPr/>
            <p:nvPr/>
          </p:nvSpPr>
          <p:spPr>
            <a:xfrm>
              <a:off x="7143695" y="265819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3223F24-80CB-2788-694B-1922147EC34A}"/>
                </a:ext>
              </a:extLst>
            </p:cNvPr>
            <p:cNvSpPr/>
            <p:nvPr/>
          </p:nvSpPr>
          <p:spPr>
            <a:xfrm>
              <a:off x="6895329" y="2909642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3288E106-414E-317D-9903-AD4DA33C9029}"/>
                </a:ext>
              </a:extLst>
            </p:cNvPr>
            <p:cNvSpPr/>
            <p:nvPr/>
          </p:nvSpPr>
          <p:spPr>
            <a:xfrm>
              <a:off x="4952771" y="1477162"/>
              <a:ext cx="2603500" cy="2293620"/>
            </a:xfrm>
            <a:custGeom>
              <a:avLst/>
              <a:gdLst/>
              <a:ahLst/>
              <a:cxnLst/>
              <a:rect l="l" t="t" r="r" b="b"/>
              <a:pathLst>
                <a:path w="2603500" h="2293620">
                  <a:moveTo>
                    <a:pt x="1465211" y="2255367"/>
                  </a:moveTo>
                  <a:lnTo>
                    <a:pt x="1446161" y="2245842"/>
                  </a:lnTo>
                  <a:lnTo>
                    <a:pt x="1389011" y="2217267"/>
                  </a:lnTo>
                  <a:lnTo>
                    <a:pt x="1389011" y="2245842"/>
                  </a:lnTo>
                  <a:lnTo>
                    <a:pt x="0" y="2245842"/>
                  </a:lnTo>
                  <a:lnTo>
                    <a:pt x="0" y="2264892"/>
                  </a:lnTo>
                  <a:lnTo>
                    <a:pt x="1389011" y="2264892"/>
                  </a:lnTo>
                  <a:lnTo>
                    <a:pt x="1389011" y="2293467"/>
                  </a:lnTo>
                  <a:lnTo>
                    <a:pt x="1446161" y="2264892"/>
                  </a:lnTo>
                  <a:lnTo>
                    <a:pt x="1465211" y="2255367"/>
                  </a:lnTo>
                  <a:close/>
                </a:path>
                <a:path w="2603500" h="2293620">
                  <a:moveTo>
                    <a:pt x="2603423" y="37541"/>
                  </a:moveTo>
                  <a:lnTo>
                    <a:pt x="2580119" y="27622"/>
                  </a:lnTo>
                  <a:lnTo>
                    <a:pt x="2515235" y="0"/>
                  </a:lnTo>
                  <a:lnTo>
                    <a:pt x="2516924" y="27635"/>
                  </a:lnTo>
                  <a:lnTo>
                    <a:pt x="1890496" y="28498"/>
                  </a:lnTo>
                  <a:lnTo>
                    <a:pt x="1884121" y="34899"/>
                  </a:lnTo>
                  <a:lnTo>
                    <a:pt x="1884121" y="1258430"/>
                  </a:lnTo>
                  <a:lnTo>
                    <a:pt x="1912696" y="1258430"/>
                  </a:lnTo>
                  <a:lnTo>
                    <a:pt x="1912696" y="57073"/>
                  </a:lnTo>
                  <a:lnTo>
                    <a:pt x="2518676" y="56210"/>
                  </a:lnTo>
                  <a:lnTo>
                    <a:pt x="2520480" y="85559"/>
                  </a:lnTo>
                  <a:lnTo>
                    <a:pt x="2603423" y="37541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BA12F3C1-4FE1-2638-EA7D-2B55F1B017B5}"/>
              </a:ext>
            </a:extLst>
          </p:cNvPr>
          <p:cNvGrpSpPr/>
          <p:nvPr/>
        </p:nvGrpSpPr>
        <p:grpSpPr>
          <a:xfrm>
            <a:off x="8111479" y="3126064"/>
            <a:ext cx="829310" cy="1886585"/>
            <a:chOff x="8075968" y="2495749"/>
            <a:chExt cx="829310" cy="1886585"/>
          </a:xfrm>
        </p:grpSpPr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DC64741-B2FB-6A94-1362-EEB33A4A4760}"/>
                </a:ext>
              </a:extLst>
            </p:cNvPr>
            <p:cNvSpPr/>
            <p:nvPr/>
          </p:nvSpPr>
          <p:spPr>
            <a:xfrm>
              <a:off x="8085493" y="2505274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CADC3441-58E2-A225-07F4-85785F2C6D3B}"/>
                </a:ext>
              </a:extLst>
            </p:cNvPr>
            <p:cNvSpPr/>
            <p:nvPr/>
          </p:nvSpPr>
          <p:spPr>
            <a:xfrm>
              <a:off x="8418207" y="3649775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0EE48D09-9C30-7708-5FD3-285A8637E3D7}"/>
                </a:ext>
              </a:extLst>
            </p:cNvPr>
            <p:cNvSpPr/>
            <p:nvPr/>
          </p:nvSpPr>
          <p:spPr>
            <a:xfrm>
              <a:off x="8418207" y="3312852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546BB6F-B282-507D-4BB2-0720C28B68FA}"/>
                </a:ext>
              </a:extLst>
            </p:cNvPr>
            <p:cNvSpPr/>
            <p:nvPr/>
          </p:nvSpPr>
          <p:spPr>
            <a:xfrm>
              <a:off x="8418207" y="2938760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7F737C9A-9D92-CACE-831F-0604F9712EB1}"/>
                </a:ext>
              </a:extLst>
            </p:cNvPr>
            <p:cNvSpPr/>
            <p:nvPr/>
          </p:nvSpPr>
          <p:spPr>
            <a:xfrm>
              <a:off x="8643145" y="278391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434AFE51-EE5F-0451-98CD-3A8B480E3A48}"/>
                </a:ext>
              </a:extLst>
            </p:cNvPr>
            <p:cNvSpPr/>
            <p:nvPr/>
          </p:nvSpPr>
          <p:spPr>
            <a:xfrm>
              <a:off x="8768871" y="265819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21A10A80-2DDD-B373-14C3-0A5904D78948}"/>
                </a:ext>
              </a:extLst>
            </p:cNvPr>
            <p:cNvSpPr/>
            <p:nvPr/>
          </p:nvSpPr>
          <p:spPr>
            <a:xfrm>
              <a:off x="8520505" y="2909642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35">
            <a:extLst>
              <a:ext uri="{FF2B5EF4-FFF2-40B4-BE49-F238E27FC236}">
                <a16:creationId xmlns:a16="http://schemas.microsoft.com/office/drawing/2014/main" id="{8FBDF1FE-F893-EEA8-9732-79FAB22C32D5}"/>
              </a:ext>
            </a:extLst>
          </p:cNvPr>
          <p:cNvSpPr txBox="1"/>
          <p:nvPr/>
        </p:nvSpPr>
        <p:spPr>
          <a:xfrm>
            <a:off x="5302137" y="4512450"/>
            <a:ext cx="11525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RoI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Align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00" name="object 36">
            <a:extLst>
              <a:ext uri="{FF2B5EF4-FFF2-40B4-BE49-F238E27FC236}">
                <a16:creationId xmlns:a16="http://schemas.microsoft.com/office/drawing/2014/main" id="{B4D2E9BD-6DE4-7EED-A2F5-7658E019B3EB}"/>
              </a:ext>
            </a:extLst>
          </p:cNvPr>
          <p:cNvGrpSpPr/>
          <p:nvPr/>
        </p:nvGrpSpPr>
        <p:grpSpPr>
          <a:xfrm>
            <a:off x="4589563" y="1921518"/>
            <a:ext cx="3463290" cy="2276475"/>
            <a:chOff x="4554052" y="1291203"/>
            <a:chExt cx="3463290" cy="2276475"/>
          </a:xfrm>
        </p:grpSpPr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5F7A0D94-9270-8715-28E0-B6AD65FDF0F4}"/>
                </a:ext>
              </a:extLst>
            </p:cNvPr>
            <p:cNvSpPr/>
            <p:nvPr/>
          </p:nvSpPr>
          <p:spPr>
            <a:xfrm>
              <a:off x="7334185" y="3491274"/>
              <a:ext cx="683260" cy="76200"/>
            </a:xfrm>
            <a:custGeom>
              <a:avLst/>
              <a:gdLst/>
              <a:ahLst/>
              <a:cxnLst/>
              <a:rect l="l" t="t" r="r" b="b"/>
              <a:pathLst>
                <a:path w="683259" h="76200">
                  <a:moveTo>
                    <a:pt x="606822" y="0"/>
                  </a:moveTo>
                  <a:lnTo>
                    <a:pt x="606822" y="76200"/>
                  </a:lnTo>
                  <a:lnTo>
                    <a:pt x="663972" y="47625"/>
                  </a:lnTo>
                  <a:lnTo>
                    <a:pt x="619522" y="47625"/>
                  </a:lnTo>
                  <a:lnTo>
                    <a:pt x="619522" y="28575"/>
                  </a:lnTo>
                  <a:lnTo>
                    <a:pt x="663972" y="28575"/>
                  </a:lnTo>
                  <a:lnTo>
                    <a:pt x="606822" y="0"/>
                  </a:lnTo>
                  <a:close/>
                </a:path>
                <a:path w="683259" h="76200">
                  <a:moveTo>
                    <a:pt x="606822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606822" y="47625"/>
                  </a:lnTo>
                  <a:lnTo>
                    <a:pt x="606822" y="28575"/>
                  </a:lnTo>
                  <a:close/>
                </a:path>
                <a:path w="683259" h="76200">
                  <a:moveTo>
                    <a:pt x="663972" y="28575"/>
                  </a:moveTo>
                  <a:lnTo>
                    <a:pt x="619522" y="28575"/>
                  </a:lnTo>
                  <a:lnTo>
                    <a:pt x="619522" y="47625"/>
                  </a:lnTo>
                  <a:lnTo>
                    <a:pt x="663972" y="47625"/>
                  </a:lnTo>
                  <a:lnTo>
                    <a:pt x="683022" y="38100"/>
                  </a:lnTo>
                  <a:lnTo>
                    <a:pt x="663972" y="28575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D5F24A50-0F1D-CAA8-FC3D-A94124B10812}"/>
                </a:ext>
              </a:extLst>
            </p:cNvPr>
            <p:cNvSpPr/>
            <p:nvPr/>
          </p:nvSpPr>
          <p:spPr>
            <a:xfrm>
              <a:off x="5261637" y="2264629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7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7" y="1000969"/>
                  </a:lnTo>
                  <a:lnTo>
                    <a:pt x="274727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EAE2111D-59AF-E5E5-C548-E1D2169064F6}"/>
                </a:ext>
              </a:extLst>
            </p:cNvPr>
            <p:cNvSpPr/>
            <p:nvPr/>
          </p:nvSpPr>
          <p:spPr>
            <a:xfrm>
              <a:off x="5261637" y="2264629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9"/>
                  </a:lnTo>
                  <a:lnTo>
                    <a:pt x="274728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F912CBDF-EF69-3859-C1DE-2C7960004DE0}"/>
                </a:ext>
              </a:extLst>
            </p:cNvPr>
            <p:cNvSpPr/>
            <p:nvPr/>
          </p:nvSpPr>
          <p:spPr>
            <a:xfrm>
              <a:off x="4563577" y="1300728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2" y="0"/>
                  </a:moveTo>
                  <a:lnTo>
                    <a:pt x="0" y="890728"/>
                  </a:lnTo>
                  <a:lnTo>
                    <a:pt x="0" y="1415230"/>
                  </a:lnTo>
                  <a:lnTo>
                    <a:pt x="947352" y="524502"/>
                  </a:lnTo>
                  <a:lnTo>
                    <a:pt x="94735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49D3CA9C-E46F-ADD8-754A-F8DB676B5FDA}"/>
                </a:ext>
              </a:extLst>
            </p:cNvPr>
            <p:cNvSpPr/>
            <p:nvPr/>
          </p:nvSpPr>
          <p:spPr>
            <a:xfrm>
              <a:off x="4563577" y="1300728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3" y="0"/>
                  </a:moveTo>
                  <a:lnTo>
                    <a:pt x="0" y="890728"/>
                  </a:lnTo>
                  <a:lnTo>
                    <a:pt x="0" y="1415231"/>
                  </a:lnTo>
                  <a:lnTo>
                    <a:pt x="947353" y="524502"/>
                  </a:lnTo>
                  <a:lnTo>
                    <a:pt x="947353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42">
            <a:extLst>
              <a:ext uri="{FF2B5EF4-FFF2-40B4-BE49-F238E27FC236}">
                <a16:creationId xmlns:a16="http://schemas.microsoft.com/office/drawing/2014/main" id="{0DDBE27D-0769-784F-8077-8A691D1F3F2F}"/>
              </a:ext>
            </a:extLst>
          </p:cNvPr>
          <p:cNvSpPr txBox="1"/>
          <p:nvPr/>
        </p:nvSpPr>
        <p:spPr>
          <a:xfrm>
            <a:off x="7703442" y="1595514"/>
            <a:ext cx="352996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Classification</a:t>
            </a:r>
            <a:r>
              <a:rPr sz="2500" spc="-1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Scores:</a:t>
            </a:r>
            <a:r>
              <a:rPr sz="2500" spc="-120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Box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coordinates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(per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class): </a:t>
            </a:r>
            <a:r>
              <a:rPr sz="2500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*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graphicFrame>
        <p:nvGraphicFramePr>
          <p:cNvPr id="108" name="object 43">
            <a:extLst>
              <a:ext uri="{FF2B5EF4-FFF2-40B4-BE49-F238E27FC236}">
                <a16:creationId xmlns:a16="http://schemas.microsoft.com/office/drawing/2014/main" id="{23B7F7AD-3526-B1B3-35EC-8356282C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79773"/>
              </p:ext>
            </p:extLst>
          </p:nvPr>
        </p:nvGraphicFramePr>
        <p:xfrm>
          <a:off x="9841404" y="3027666"/>
          <a:ext cx="2042160" cy="2496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9" name="object 44">
            <a:extLst>
              <a:ext uri="{FF2B5EF4-FFF2-40B4-BE49-F238E27FC236}">
                <a16:creationId xmlns:a16="http://schemas.microsoft.com/office/drawing/2014/main" id="{FE0E564F-F4F0-EC5C-8557-C876B829501B}"/>
              </a:ext>
            </a:extLst>
          </p:cNvPr>
          <p:cNvSpPr/>
          <p:nvPr/>
        </p:nvSpPr>
        <p:spPr>
          <a:xfrm>
            <a:off x="2753669" y="4121589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70" h="76200">
                <a:moveTo>
                  <a:pt x="915541" y="0"/>
                </a:moveTo>
                <a:lnTo>
                  <a:pt x="915541" y="76200"/>
                </a:lnTo>
                <a:lnTo>
                  <a:pt x="972691" y="47625"/>
                </a:lnTo>
                <a:lnTo>
                  <a:pt x="928241" y="47625"/>
                </a:lnTo>
                <a:lnTo>
                  <a:pt x="928241" y="28575"/>
                </a:lnTo>
                <a:lnTo>
                  <a:pt x="972691" y="28575"/>
                </a:lnTo>
                <a:lnTo>
                  <a:pt x="915541" y="0"/>
                </a:lnTo>
                <a:close/>
              </a:path>
              <a:path w="991870" h="76200">
                <a:moveTo>
                  <a:pt x="91554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915541" y="47625"/>
                </a:lnTo>
                <a:lnTo>
                  <a:pt x="915541" y="28575"/>
                </a:lnTo>
                <a:close/>
              </a:path>
              <a:path w="991870" h="76200">
                <a:moveTo>
                  <a:pt x="972691" y="28575"/>
                </a:moveTo>
                <a:lnTo>
                  <a:pt x="928241" y="28575"/>
                </a:lnTo>
                <a:lnTo>
                  <a:pt x="928241" y="47625"/>
                </a:lnTo>
                <a:lnTo>
                  <a:pt x="972691" y="47625"/>
                </a:lnTo>
                <a:lnTo>
                  <a:pt x="991741" y="38100"/>
                </a:lnTo>
                <a:lnTo>
                  <a:pt x="972691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5">
            <a:extLst>
              <a:ext uri="{FF2B5EF4-FFF2-40B4-BE49-F238E27FC236}">
                <a16:creationId xmlns:a16="http://schemas.microsoft.com/office/drawing/2014/main" id="{01B93AC9-1F38-51BE-9A3C-8A388FF3DCF4}"/>
              </a:ext>
            </a:extLst>
          </p:cNvPr>
          <p:cNvSpPr txBox="1"/>
          <p:nvPr/>
        </p:nvSpPr>
        <p:spPr>
          <a:xfrm>
            <a:off x="2821162" y="4311282"/>
            <a:ext cx="7226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+RPN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1" name="object 46">
            <a:extLst>
              <a:ext uri="{FF2B5EF4-FFF2-40B4-BE49-F238E27FC236}">
                <a16:creationId xmlns:a16="http://schemas.microsoft.com/office/drawing/2014/main" id="{F9798275-785B-3D73-ECE7-961388FF72D2}"/>
              </a:ext>
            </a:extLst>
          </p:cNvPr>
          <p:cNvSpPr/>
          <p:nvPr/>
        </p:nvSpPr>
        <p:spPr>
          <a:xfrm>
            <a:off x="8994873" y="4121589"/>
            <a:ext cx="683260" cy="76200"/>
          </a:xfrm>
          <a:custGeom>
            <a:avLst/>
            <a:gdLst/>
            <a:ahLst/>
            <a:cxnLst/>
            <a:rect l="l" t="t" r="r" b="b"/>
            <a:pathLst>
              <a:path w="683259" h="76200">
                <a:moveTo>
                  <a:pt x="606822" y="0"/>
                </a:moveTo>
                <a:lnTo>
                  <a:pt x="606822" y="76200"/>
                </a:lnTo>
                <a:lnTo>
                  <a:pt x="663972" y="47625"/>
                </a:lnTo>
                <a:lnTo>
                  <a:pt x="619522" y="47625"/>
                </a:lnTo>
                <a:lnTo>
                  <a:pt x="619522" y="28575"/>
                </a:lnTo>
                <a:lnTo>
                  <a:pt x="663972" y="28575"/>
                </a:lnTo>
                <a:lnTo>
                  <a:pt x="606822" y="0"/>
                </a:lnTo>
                <a:close/>
              </a:path>
              <a:path w="683259" h="76200">
                <a:moveTo>
                  <a:pt x="606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606822" y="47625"/>
                </a:lnTo>
                <a:lnTo>
                  <a:pt x="606822" y="28575"/>
                </a:lnTo>
                <a:close/>
              </a:path>
              <a:path w="683259" h="76200">
                <a:moveTo>
                  <a:pt x="663972" y="28575"/>
                </a:moveTo>
                <a:lnTo>
                  <a:pt x="619522" y="28575"/>
                </a:lnTo>
                <a:lnTo>
                  <a:pt x="619522" y="47625"/>
                </a:lnTo>
                <a:lnTo>
                  <a:pt x="663972" y="47625"/>
                </a:lnTo>
                <a:lnTo>
                  <a:pt x="683022" y="38100"/>
                </a:lnTo>
                <a:lnTo>
                  <a:pt x="66397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48">
            <a:extLst>
              <a:ext uri="{FF2B5EF4-FFF2-40B4-BE49-F238E27FC236}">
                <a16:creationId xmlns:a16="http://schemas.microsoft.com/office/drawing/2014/main" id="{72E9DBAE-CD7A-53BC-8BDB-F979FE8F70E6}"/>
              </a:ext>
            </a:extLst>
          </p:cNvPr>
          <p:cNvSpPr txBox="1"/>
          <p:nvPr/>
        </p:nvSpPr>
        <p:spPr>
          <a:xfrm>
            <a:off x="5585040" y="5186059"/>
            <a:ext cx="17068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256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14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3" name="object 49">
            <a:extLst>
              <a:ext uri="{FF2B5EF4-FFF2-40B4-BE49-F238E27FC236}">
                <a16:creationId xmlns:a16="http://schemas.microsoft.com/office/drawing/2014/main" id="{DD0C860B-684C-9BB4-8902-B0AB502FFFDD}"/>
              </a:ext>
            </a:extLst>
          </p:cNvPr>
          <p:cNvSpPr txBox="1"/>
          <p:nvPr/>
        </p:nvSpPr>
        <p:spPr>
          <a:xfrm>
            <a:off x="7396356" y="4448442"/>
            <a:ext cx="2290445" cy="116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624965" algn="l"/>
              </a:tabLst>
            </a:pPr>
            <a:r>
              <a:rPr sz="2500" spc="-20" dirty="0">
                <a:latin typeface="Calibri"/>
                <a:cs typeface="Calibri"/>
              </a:rPr>
              <a:t>Conv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Calibri"/>
              <a:cs typeface="Calibri"/>
            </a:endParaRPr>
          </a:p>
          <a:p>
            <a:pPr marR="86995" algn="ctr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256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14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0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C260ECB-E70D-8B00-3D79-ADD551B96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358" y="442897"/>
            <a:ext cx="10836275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b-NO" spc="-10"/>
              <a:t> </a:t>
            </a:r>
            <a:r>
              <a:rPr spc="-10"/>
              <a:t>Segmentation</a:t>
            </a:r>
            <a:endParaRPr spc="-1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1F6D5A8-9CC4-1E56-C6FA-7D01EBA4B2EF}"/>
              </a:ext>
            </a:extLst>
          </p:cNvPr>
          <p:cNvSpPr txBox="1"/>
          <p:nvPr/>
        </p:nvSpPr>
        <p:spPr>
          <a:xfrm>
            <a:off x="1205888" y="1571340"/>
            <a:ext cx="4502454" cy="44755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sz="3200" spc="-10" dirty="0">
                <a:latin typeface="Calibri"/>
                <a:cs typeface="Calibri"/>
              </a:rPr>
              <a:t>Semantic </a:t>
            </a:r>
            <a:r>
              <a:rPr sz="3200" spc="-35" dirty="0">
                <a:latin typeface="Calibri"/>
                <a:cs typeface="Calibri"/>
              </a:rPr>
              <a:t>Segmentation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2" name="object 7">
            <a:extLst>
              <a:ext uri="{FF2B5EF4-FFF2-40B4-BE49-F238E27FC236}">
                <a16:creationId xmlns:a16="http://schemas.microsoft.com/office/drawing/2014/main" id="{7E0A6B6F-4967-F659-F19F-D75832446281}"/>
              </a:ext>
            </a:extLst>
          </p:cNvPr>
          <p:cNvSpPr txBox="1"/>
          <p:nvPr/>
        </p:nvSpPr>
        <p:spPr>
          <a:xfrm>
            <a:off x="6231129" y="1571340"/>
            <a:ext cx="4380726" cy="44755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sz="3200" spc="-10" dirty="0">
                <a:latin typeface="Calibri"/>
                <a:cs typeface="Calibri"/>
              </a:rPr>
              <a:t>Instance </a:t>
            </a:r>
            <a:r>
              <a:rPr sz="3200" spc="-35" dirty="0">
                <a:latin typeface="Calibri"/>
                <a:cs typeface="Calibri"/>
              </a:rPr>
              <a:t>Segmentation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05" name="object 10">
            <a:extLst>
              <a:ext uri="{FF2B5EF4-FFF2-40B4-BE49-F238E27FC236}">
                <a16:creationId xmlns:a16="http://schemas.microsoft.com/office/drawing/2014/main" id="{4D888CA6-E9F5-C808-995F-F99EF5637F04}"/>
              </a:ext>
            </a:extLst>
          </p:cNvPr>
          <p:cNvGrpSpPr/>
          <p:nvPr/>
        </p:nvGrpSpPr>
        <p:grpSpPr>
          <a:xfrm>
            <a:off x="6792607" y="2299182"/>
            <a:ext cx="3414049" cy="2950213"/>
            <a:chOff x="9220200" y="2322576"/>
            <a:chExt cx="2813685" cy="2431415"/>
          </a:xfrm>
        </p:grpSpPr>
        <p:pic>
          <p:nvPicPr>
            <p:cNvPr id="106" name="object 11">
              <a:extLst>
                <a:ext uri="{FF2B5EF4-FFF2-40B4-BE49-F238E27FC236}">
                  <a16:creationId xmlns:a16="http://schemas.microsoft.com/office/drawing/2014/main" id="{59F60BFC-A2CB-E44E-3107-7F6C31A19E4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0200" y="2322576"/>
              <a:ext cx="2813304" cy="2420112"/>
            </a:xfrm>
            <a:prstGeom prst="rect">
              <a:avLst/>
            </a:prstGeom>
          </p:spPr>
        </p:pic>
        <p:sp>
          <p:nvSpPr>
            <p:cNvPr id="107" name="object 12">
              <a:extLst>
                <a:ext uri="{FF2B5EF4-FFF2-40B4-BE49-F238E27FC236}">
                  <a16:creationId xmlns:a16="http://schemas.microsoft.com/office/drawing/2014/main" id="{C3D2B319-2CF9-075F-E6DE-223EA95110BD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3">
              <a:extLst>
                <a:ext uri="{FF2B5EF4-FFF2-40B4-BE49-F238E27FC236}">
                  <a16:creationId xmlns:a16="http://schemas.microsoft.com/office/drawing/2014/main" id="{D412A74A-8F80-0264-77A1-FCBB57A4A5BB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4">
              <a:extLst>
                <a:ext uri="{FF2B5EF4-FFF2-40B4-BE49-F238E27FC236}">
                  <a16:creationId xmlns:a16="http://schemas.microsoft.com/office/drawing/2014/main" id="{ABC926D5-D078-5A25-026D-9642D1CB4A3A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5">
              <a:extLst>
                <a:ext uri="{FF2B5EF4-FFF2-40B4-BE49-F238E27FC236}">
                  <a16:creationId xmlns:a16="http://schemas.microsoft.com/office/drawing/2014/main" id="{77C57E70-09F8-4CA6-00E9-F6520B7A2381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6">
              <a:extLst>
                <a:ext uri="{FF2B5EF4-FFF2-40B4-BE49-F238E27FC236}">
                  <a16:creationId xmlns:a16="http://schemas.microsoft.com/office/drawing/2014/main" id="{EC45844E-70FF-111A-DB2E-941CFC258BA3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7">
              <a:extLst>
                <a:ext uri="{FF2B5EF4-FFF2-40B4-BE49-F238E27FC236}">
                  <a16:creationId xmlns:a16="http://schemas.microsoft.com/office/drawing/2014/main" id="{75465B6D-2DA3-8E25-E975-4B198FA3FD88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20">
            <a:extLst>
              <a:ext uri="{FF2B5EF4-FFF2-40B4-BE49-F238E27FC236}">
                <a16:creationId xmlns:a16="http://schemas.microsoft.com/office/drawing/2014/main" id="{2A2A1255-10A2-EB75-D530-A6B60FC23D0D}"/>
              </a:ext>
            </a:extLst>
          </p:cNvPr>
          <p:cNvSpPr txBox="1"/>
          <p:nvPr/>
        </p:nvSpPr>
        <p:spPr>
          <a:xfrm>
            <a:off x="1584147" y="5400793"/>
            <a:ext cx="4124195" cy="49103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sz="3200" b="1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3200" spc="-2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3200" spc="-10" dirty="0">
                <a:latin typeface="Calibri"/>
                <a:cs typeface="Calibri"/>
              </a:rPr>
              <a:t>, </a:t>
            </a:r>
            <a:r>
              <a:rPr sz="3200" b="1" spc="-2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7" name="object 22">
            <a:extLst>
              <a:ext uri="{FF2B5EF4-FFF2-40B4-BE49-F238E27FC236}">
                <a16:creationId xmlns:a16="http://schemas.microsoft.com/office/drawing/2014/main" id="{5E6FC715-95A5-124C-9979-264CF8518093}"/>
              </a:ext>
            </a:extLst>
          </p:cNvPr>
          <p:cNvSpPr txBox="1"/>
          <p:nvPr/>
        </p:nvSpPr>
        <p:spPr>
          <a:xfrm>
            <a:off x="7128032" y="5386558"/>
            <a:ext cx="2743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22" name="object 27">
            <a:extLst>
              <a:ext uri="{FF2B5EF4-FFF2-40B4-BE49-F238E27FC236}">
                <a16:creationId xmlns:a16="http://schemas.microsoft.com/office/drawing/2014/main" id="{190DBCA1-99C8-92EE-DDDD-F3A6B2F4E3D9}"/>
              </a:ext>
            </a:extLst>
          </p:cNvPr>
          <p:cNvGrpSpPr/>
          <p:nvPr/>
        </p:nvGrpSpPr>
        <p:grpSpPr>
          <a:xfrm>
            <a:off x="1695466" y="2290748"/>
            <a:ext cx="3501885" cy="2958688"/>
            <a:chOff x="3057001" y="2252504"/>
            <a:chExt cx="2886075" cy="2438400"/>
          </a:xfrm>
        </p:grpSpPr>
        <p:pic>
          <p:nvPicPr>
            <p:cNvPr id="123" name="object 28">
              <a:extLst>
                <a:ext uri="{FF2B5EF4-FFF2-40B4-BE49-F238E27FC236}">
                  <a16:creationId xmlns:a16="http://schemas.microsoft.com/office/drawing/2014/main" id="{8A43A862-DDD1-1814-673E-7122E7CCABA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288" y="2261615"/>
              <a:ext cx="2852928" cy="2429255"/>
            </a:xfrm>
            <a:prstGeom prst="rect">
              <a:avLst/>
            </a:prstGeom>
          </p:spPr>
        </p:pic>
        <p:sp>
          <p:nvSpPr>
            <p:cNvPr id="124" name="object 29">
              <a:extLst>
                <a:ext uri="{FF2B5EF4-FFF2-40B4-BE49-F238E27FC236}">
                  <a16:creationId xmlns:a16="http://schemas.microsoft.com/office/drawing/2014/main" id="{52F5B707-DD88-839E-6233-4AF29CDE67A3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0">
              <a:extLst>
                <a:ext uri="{FF2B5EF4-FFF2-40B4-BE49-F238E27FC236}">
                  <a16:creationId xmlns:a16="http://schemas.microsoft.com/office/drawing/2014/main" id="{6813CD90-3379-B93C-B553-D943C9237742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1">
              <a:extLst>
                <a:ext uri="{FF2B5EF4-FFF2-40B4-BE49-F238E27FC236}">
                  <a16:creationId xmlns:a16="http://schemas.microsoft.com/office/drawing/2014/main" id="{624FC620-D09E-B218-91BA-DDCA977362EA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2">
              <a:extLst>
                <a:ext uri="{FF2B5EF4-FFF2-40B4-BE49-F238E27FC236}">
                  <a16:creationId xmlns:a16="http://schemas.microsoft.com/office/drawing/2014/main" id="{3B74A3B8-E60C-9E9E-66B0-6C7DB2020177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3">
              <a:extLst>
                <a:ext uri="{FF2B5EF4-FFF2-40B4-BE49-F238E27FC236}">
                  <a16:creationId xmlns:a16="http://schemas.microsoft.com/office/drawing/2014/main" id="{2FC661C0-21EC-8B31-52F8-0EA2503E7DE8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C130A3F9-0B1D-158E-CBB2-84232CFC3309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5">
              <a:extLst>
                <a:ext uri="{FF2B5EF4-FFF2-40B4-BE49-F238E27FC236}">
                  <a16:creationId xmlns:a16="http://schemas.microsoft.com/office/drawing/2014/main" id="{2A7FF266-AA44-CEAA-920B-C021972208D4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6">
              <a:extLst>
                <a:ext uri="{FF2B5EF4-FFF2-40B4-BE49-F238E27FC236}">
                  <a16:creationId xmlns:a16="http://schemas.microsoft.com/office/drawing/2014/main" id="{816DA57C-34B7-6686-B122-2535376CD288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040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E02BF9B-C2AF-5080-02D6-AA4151C25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35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75" dirty="0"/>
              <a:t> </a:t>
            </a:r>
            <a:r>
              <a:rPr spc="-10" dirty="0"/>
              <a:t>R-</a:t>
            </a:r>
            <a:r>
              <a:rPr dirty="0"/>
              <a:t>CNN:</a:t>
            </a:r>
            <a:r>
              <a:rPr spc="-65" dirty="0"/>
              <a:t> </a:t>
            </a:r>
            <a:r>
              <a:rPr dirty="0"/>
              <a:t>Example</a:t>
            </a:r>
            <a:r>
              <a:rPr spc="-70" dirty="0"/>
              <a:t> </a:t>
            </a:r>
            <a:r>
              <a:rPr spc="-25" dirty="0"/>
              <a:t>Training</a:t>
            </a:r>
            <a:r>
              <a:rPr spc="-65" dirty="0"/>
              <a:t> </a:t>
            </a:r>
            <a:r>
              <a:rPr spc="-50" dirty="0"/>
              <a:t>Targets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6113960-DA48-7762-86DC-3128A59115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39" y="1130807"/>
            <a:ext cx="11856720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1BFF67E-DC41-E619-9FEC-796129F2AA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70" dirty="0"/>
              <a:t> </a:t>
            </a:r>
            <a:r>
              <a:rPr spc="-10" dirty="0"/>
              <a:t>R-</a:t>
            </a:r>
            <a:r>
              <a:rPr dirty="0"/>
              <a:t>CNN:</a:t>
            </a:r>
            <a:r>
              <a:rPr spc="-55" dirty="0"/>
              <a:t> </a:t>
            </a:r>
            <a:r>
              <a:rPr dirty="0"/>
              <a:t>Very</a:t>
            </a:r>
            <a:r>
              <a:rPr spc="-60" dirty="0"/>
              <a:t> </a:t>
            </a:r>
            <a:r>
              <a:rPr dirty="0"/>
              <a:t>Good</a:t>
            </a:r>
            <a:r>
              <a:rPr spc="-55" dirty="0"/>
              <a:t> </a:t>
            </a:r>
            <a:r>
              <a:rPr spc="-10" dirty="0"/>
              <a:t>Results!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3869F9E-D743-922D-CE32-39EC15CA293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4152" y="2212848"/>
            <a:ext cx="3669792" cy="276758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9AE12368-C237-07C9-2FB1-C61B9CD550F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576" y="2212848"/>
            <a:ext cx="3672840" cy="2770632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17B569B9-D2A2-6916-D462-84AABE68BE4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25968" y="2212848"/>
            <a:ext cx="3678935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1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A557968-204B-28D6-B521-4602ACA29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Beyond</a:t>
            </a:r>
            <a:r>
              <a:rPr spc="-70" dirty="0"/>
              <a:t> </a:t>
            </a:r>
            <a:r>
              <a:rPr dirty="0"/>
              <a:t>Instance</a:t>
            </a:r>
            <a:r>
              <a:rPr spc="-75" dirty="0"/>
              <a:t> </a:t>
            </a:r>
            <a:r>
              <a:rPr dirty="0"/>
              <a:t>Segmentation:</a:t>
            </a:r>
            <a:r>
              <a:rPr spc="-70" dirty="0"/>
              <a:t> </a:t>
            </a:r>
            <a:r>
              <a:rPr sz="3900" dirty="0"/>
              <a:t>Panoptic</a:t>
            </a:r>
            <a:r>
              <a:rPr sz="3900" spc="-35" dirty="0"/>
              <a:t> </a:t>
            </a:r>
            <a:r>
              <a:rPr sz="3900" spc="-10" dirty="0"/>
              <a:t>Segmentation</a:t>
            </a:r>
            <a:endParaRPr sz="390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2FFD963-2BA3-E1AE-9421-4182916344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6928" y="1203959"/>
            <a:ext cx="7153656" cy="477012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177E02D-EF5E-7574-9F90-0320221E5560}"/>
              </a:ext>
            </a:extLst>
          </p:cNvPr>
          <p:cNvSpPr txBox="1"/>
          <p:nvPr/>
        </p:nvSpPr>
        <p:spPr>
          <a:xfrm>
            <a:off x="5851386" y="2750820"/>
            <a:ext cx="1264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Cow </a:t>
            </a:r>
            <a:r>
              <a:rPr sz="3200" b="1" spc="-25" dirty="0">
                <a:latin typeface="Calibri"/>
                <a:cs typeface="Calibri"/>
              </a:rPr>
              <a:t>#1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900A103C-D3CF-CCC0-4151-3241F32F0C07}"/>
              </a:ext>
            </a:extLst>
          </p:cNvPr>
          <p:cNvGrpSpPr/>
          <p:nvPr/>
        </p:nvGrpSpPr>
        <p:grpSpPr>
          <a:xfrm>
            <a:off x="4366727" y="1156995"/>
            <a:ext cx="7185025" cy="4843145"/>
            <a:chOff x="4366727" y="1156995"/>
            <a:chExt cx="7185025" cy="484314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75C05A7-A2D6-9AA1-09AC-5B90D3C3963F}"/>
                </a:ext>
              </a:extLst>
            </p:cNvPr>
            <p:cNvSpPr/>
            <p:nvPr/>
          </p:nvSpPr>
          <p:spPr>
            <a:xfrm>
              <a:off x="4366727" y="1156995"/>
              <a:ext cx="7157084" cy="2715260"/>
            </a:xfrm>
            <a:custGeom>
              <a:avLst/>
              <a:gdLst/>
              <a:ahLst/>
              <a:cxnLst/>
              <a:rect l="l" t="t" r="r" b="b"/>
              <a:pathLst>
                <a:path w="7157084" h="2715260">
                  <a:moveTo>
                    <a:pt x="0" y="0"/>
                  </a:moveTo>
                  <a:lnTo>
                    <a:pt x="9329" y="1119673"/>
                  </a:lnTo>
                  <a:lnTo>
                    <a:pt x="251926" y="2481941"/>
                  </a:lnTo>
                  <a:lnTo>
                    <a:pt x="7156578" y="2715207"/>
                  </a:lnTo>
                  <a:lnTo>
                    <a:pt x="7128586" y="9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1D17E3D-1637-5322-34CA-E2AD0AC838AE}"/>
                </a:ext>
              </a:extLst>
            </p:cNvPr>
            <p:cNvSpPr/>
            <p:nvPr/>
          </p:nvSpPr>
          <p:spPr>
            <a:xfrm>
              <a:off x="4366727" y="1175656"/>
              <a:ext cx="7157084" cy="2836545"/>
            </a:xfrm>
            <a:custGeom>
              <a:avLst/>
              <a:gdLst/>
              <a:ahLst/>
              <a:cxnLst/>
              <a:rect l="l" t="t" r="r" b="b"/>
              <a:pathLst>
                <a:path w="7157084" h="2836545">
                  <a:moveTo>
                    <a:pt x="149289" y="0"/>
                  </a:moveTo>
                  <a:lnTo>
                    <a:pt x="242595" y="429207"/>
                  </a:lnTo>
                  <a:lnTo>
                    <a:pt x="0" y="578497"/>
                  </a:lnTo>
                  <a:lnTo>
                    <a:pt x="18660" y="2230015"/>
                  </a:lnTo>
                  <a:lnTo>
                    <a:pt x="830423" y="2267338"/>
                  </a:lnTo>
                  <a:lnTo>
                    <a:pt x="7156578" y="2836505"/>
                  </a:lnTo>
                  <a:lnTo>
                    <a:pt x="7128586" y="1436913"/>
                  </a:lnTo>
                  <a:lnTo>
                    <a:pt x="6652724" y="1660848"/>
                  </a:lnTo>
                  <a:lnTo>
                    <a:pt x="6559419" y="1548880"/>
                  </a:lnTo>
                  <a:lnTo>
                    <a:pt x="6400798" y="1623526"/>
                  </a:lnTo>
                  <a:lnTo>
                    <a:pt x="6260840" y="1324946"/>
                  </a:lnTo>
                  <a:lnTo>
                    <a:pt x="6204856" y="1492897"/>
                  </a:lnTo>
                  <a:lnTo>
                    <a:pt x="5924937" y="1427582"/>
                  </a:lnTo>
                  <a:lnTo>
                    <a:pt x="5868954" y="1324946"/>
                  </a:lnTo>
                  <a:lnTo>
                    <a:pt x="5766316" y="1278293"/>
                  </a:lnTo>
                  <a:lnTo>
                    <a:pt x="5645019" y="1390261"/>
                  </a:lnTo>
                  <a:lnTo>
                    <a:pt x="5533052" y="1474236"/>
                  </a:lnTo>
                  <a:lnTo>
                    <a:pt x="5430415" y="1698171"/>
                  </a:lnTo>
                  <a:lnTo>
                    <a:pt x="5346440" y="1959428"/>
                  </a:lnTo>
                  <a:lnTo>
                    <a:pt x="5327778" y="1670179"/>
                  </a:lnTo>
                  <a:lnTo>
                    <a:pt x="5262464" y="1474236"/>
                  </a:lnTo>
                  <a:lnTo>
                    <a:pt x="5215811" y="1240971"/>
                  </a:lnTo>
                  <a:lnTo>
                    <a:pt x="5131835" y="1427582"/>
                  </a:lnTo>
                  <a:lnTo>
                    <a:pt x="5085182" y="1558212"/>
                  </a:lnTo>
                  <a:lnTo>
                    <a:pt x="5178489" y="1782146"/>
                  </a:lnTo>
                  <a:lnTo>
                    <a:pt x="5066521" y="1604864"/>
                  </a:lnTo>
                  <a:lnTo>
                    <a:pt x="5029198" y="1492897"/>
                  </a:lnTo>
                  <a:lnTo>
                    <a:pt x="4982546" y="1306285"/>
                  </a:lnTo>
                  <a:lnTo>
                    <a:pt x="4879908" y="1520889"/>
                  </a:lnTo>
                  <a:lnTo>
                    <a:pt x="4861248" y="1688839"/>
                  </a:lnTo>
                  <a:lnTo>
                    <a:pt x="4851916" y="1903444"/>
                  </a:lnTo>
                  <a:lnTo>
                    <a:pt x="3713582" y="1558212"/>
                  </a:lnTo>
                  <a:lnTo>
                    <a:pt x="4086807" y="1147664"/>
                  </a:lnTo>
                  <a:lnTo>
                    <a:pt x="4086807" y="989044"/>
                  </a:lnTo>
                  <a:lnTo>
                    <a:pt x="4236097" y="765110"/>
                  </a:lnTo>
                  <a:lnTo>
                    <a:pt x="4506683" y="634480"/>
                  </a:lnTo>
                  <a:lnTo>
                    <a:pt x="4245427" y="167951"/>
                  </a:lnTo>
                  <a:lnTo>
                    <a:pt x="4366724" y="27990"/>
                  </a:lnTo>
                  <a:lnTo>
                    <a:pt x="1492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BF51FDB4-4D15-0327-9B5E-E34419CD2035}"/>
                </a:ext>
              </a:extLst>
            </p:cNvPr>
            <p:cNvSpPr/>
            <p:nvPr/>
          </p:nvSpPr>
          <p:spPr>
            <a:xfrm>
              <a:off x="4376056" y="2995125"/>
              <a:ext cx="7175500" cy="3004820"/>
            </a:xfrm>
            <a:custGeom>
              <a:avLst/>
              <a:gdLst/>
              <a:ahLst/>
              <a:cxnLst/>
              <a:rect l="l" t="t" r="r" b="b"/>
              <a:pathLst>
                <a:path w="7175500" h="3004820">
                  <a:moveTo>
                    <a:pt x="0" y="0"/>
                  </a:moveTo>
                  <a:lnTo>
                    <a:pt x="9330" y="3004456"/>
                  </a:lnTo>
                  <a:lnTo>
                    <a:pt x="7175240" y="2976464"/>
                  </a:lnTo>
                  <a:lnTo>
                    <a:pt x="7147248" y="765110"/>
                  </a:lnTo>
                  <a:lnTo>
                    <a:pt x="2677886" y="429207"/>
                  </a:lnTo>
                  <a:lnTo>
                    <a:pt x="1278294" y="223935"/>
                  </a:lnTo>
                  <a:lnTo>
                    <a:pt x="569168" y="37321"/>
                  </a:lnTo>
                  <a:lnTo>
                    <a:pt x="681135" y="251926"/>
                  </a:lnTo>
                  <a:lnTo>
                    <a:pt x="503853" y="251926"/>
                  </a:lnTo>
                  <a:lnTo>
                    <a:pt x="121297" y="139959"/>
                  </a:lnTo>
                  <a:lnTo>
                    <a:pt x="205273" y="1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34DE64A-4869-6293-8FC2-835A1E597781}"/>
                </a:ext>
              </a:extLst>
            </p:cNvPr>
            <p:cNvSpPr/>
            <p:nvPr/>
          </p:nvSpPr>
          <p:spPr>
            <a:xfrm>
              <a:off x="5211992" y="1245448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288000" y="446399"/>
                  </a:moveTo>
                  <a:lnTo>
                    <a:pt x="115200" y="511199"/>
                  </a:lnTo>
                  <a:lnTo>
                    <a:pt x="0" y="604799"/>
                  </a:lnTo>
                  <a:lnTo>
                    <a:pt x="64800" y="770399"/>
                  </a:lnTo>
                  <a:lnTo>
                    <a:pt x="165600" y="907199"/>
                  </a:lnTo>
                  <a:lnTo>
                    <a:pt x="331200" y="1043999"/>
                  </a:lnTo>
                  <a:lnTo>
                    <a:pt x="489600" y="1144799"/>
                  </a:lnTo>
                  <a:lnTo>
                    <a:pt x="446399" y="1245599"/>
                  </a:lnTo>
                  <a:lnTo>
                    <a:pt x="475200" y="1483199"/>
                  </a:lnTo>
                  <a:lnTo>
                    <a:pt x="453600" y="1720799"/>
                  </a:lnTo>
                  <a:lnTo>
                    <a:pt x="417600" y="1900800"/>
                  </a:lnTo>
                  <a:lnTo>
                    <a:pt x="417600" y="2145598"/>
                  </a:lnTo>
                  <a:lnTo>
                    <a:pt x="460800" y="2462399"/>
                  </a:lnTo>
                  <a:lnTo>
                    <a:pt x="547199" y="2671199"/>
                  </a:lnTo>
                  <a:lnTo>
                    <a:pt x="698400" y="2771999"/>
                  </a:lnTo>
                  <a:lnTo>
                    <a:pt x="712800" y="2951999"/>
                  </a:lnTo>
                  <a:lnTo>
                    <a:pt x="756000" y="3131999"/>
                  </a:lnTo>
                  <a:lnTo>
                    <a:pt x="799200" y="3268799"/>
                  </a:lnTo>
                  <a:lnTo>
                    <a:pt x="784800" y="3405598"/>
                  </a:lnTo>
                  <a:lnTo>
                    <a:pt x="813600" y="3484799"/>
                  </a:lnTo>
                  <a:lnTo>
                    <a:pt x="784800" y="3650399"/>
                  </a:lnTo>
                  <a:lnTo>
                    <a:pt x="791999" y="3801598"/>
                  </a:lnTo>
                  <a:lnTo>
                    <a:pt x="813600" y="3873599"/>
                  </a:lnTo>
                  <a:lnTo>
                    <a:pt x="820801" y="3988799"/>
                  </a:lnTo>
                  <a:lnTo>
                    <a:pt x="748800" y="4305599"/>
                  </a:lnTo>
                  <a:lnTo>
                    <a:pt x="719999" y="4399199"/>
                  </a:lnTo>
                  <a:lnTo>
                    <a:pt x="712800" y="4507199"/>
                  </a:lnTo>
                  <a:lnTo>
                    <a:pt x="640800" y="4665599"/>
                  </a:lnTo>
                  <a:lnTo>
                    <a:pt x="676800" y="4723199"/>
                  </a:lnTo>
                  <a:lnTo>
                    <a:pt x="979200" y="4730399"/>
                  </a:lnTo>
                  <a:lnTo>
                    <a:pt x="1022400" y="4636799"/>
                  </a:lnTo>
                  <a:lnTo>
                    <a:pt x="993601" y="4514399"/>
                  </a:lnTo>
                  <a:lnTo>
                    <a:pt x="1022400" y="4391999"/>
                  </a:lnTo>
                  <a:lnTo>
                    <a:pt x="993601" y="4240799"/>
                  </a:lnTo>
                  <a:lnTo>
                    <a:pt x="1015199" y="3959999"/>
                  </a:lnTo>
                  <a:lnTo>
                    <a:pt x="1130915" y="3959999"/>
                  </a:lnTo>
                  <a:lnTo>
                    <a:pt x="1101600" y="3823199"/>
                  </a:lnTo>
                  <a:lnTo>
                    <a:pt x="1173600" y="3542399"/>
                  </a:lnTo>
                  <a:lnTo>
                    <a:pt x="1108800" y="3419999"/>
                  </a:lnTo>
                  <a:lnTo>
                    <a:pt x="1101600" y="3211200"/>
                  </a:lnTo>
                  <a:lnTo>
                    <a:pt x="1123200" y="3052799"/>
                  </a:lnTo>
                  <a:lnTo>
                    <a:pt x="2176560" y="3052799"/>
                  </a:lnTo>
                  <a:lnTo>
                    <a:pt x="2196000" y="2858399"/>
                  </a:lnTo>
                  <a:lnTo>
                    <a:pt x="2181600" y="2671199"/>
                  </a:lnTo>
                  <a:lnTo>
                    <a:pt x="2160000" y="2483999"/>
                  </a:lnTo>
                  <a:lnTo>
                    <a:pt x="2224799" y="2282399"/>
                  </a:lnTo>
                  <a:lnTo>
                    <a:pt x="2268000" y="2087999"/>
                  </a:lnTo>
                  <a:lnTo>
                    <a:pt x="2239200" y="1871999"/>
                  </a:lnTo>
                  <a:lnTo>
                    <a:pt x="2203199" y="1619999"/>
                  </a:lnTo>
                  <a:lnTo>
                    <a:pt x="2138400" y="1425599"/>
                  </a:lnTo>
                  <a:lnTo>
                    <a:pt x="2131200" y="1245599"/>
                  </a:lnTo>
                  <a:lnTo>
                    <a:pt x="2369521" y="1245599"/>
                  </a:lnTo>
                  <a:lnTo>
                    <a:pt x="2505600" y="1195199"/>
                  </a:lnTo>
                  <a:lnTo>
                    <a:pt x="2728800" y="1058398"/>
                  </a:lnTo>
                  <a:lnTo>
                    <a:pt x="2858400" y="914400"/>
                  </a:lnTo>
                  <a:lnTo>
                    <a:pt x="2887200" y="748799"/>
                  </a:lnTo>
                  <a:lnTo>
                    <a:pt x="2840072" y="705599"/>
                  </a:lnTo>
                  <a:lnTo>
                    <a:pt x="2167200" y="705599"/>
                  </a:lnTo>
                  <a:lnTo>
                    <a:pt x="2188000" y="611999"/>
                  </a:lnTo>
                  <a:lnTo>
                    <a:pt x="835200" y="611999"/>
                  </a:lnTo>
                  <a:lnTo>
                    <a:pt x="691200" y="532799"/>
                  </a:lnTo>
                  <a:lnTo>
                    <a:pt x="518400" y="460799"/>
                  </a:lnTo>
                  <a:lnTo>
                    <a:pt x="288000" y="446399"/>
                  </a:lnTo>
                  <a:close/>
                </a:path>
                <a:path w="2887345" h="4730750">
                  <a:moveTo>
                    <a:pt x="2167999" y="3189599"/>
                  </a:moveTo>
                  <a:lnTo>
                    <a:pt x="1735201" y="3189599"/>
                  </a:lnTo>
                  <a:lnTo>
                    <a:pt x="1778400" y="3448799"/>
                  </a:lnTo>
                  <a:lnTo>
                    <a:pt x="1807199" y="3765599"/>
                  </a:lnTo>
                  <a:lnTo>
                    <a:pt x="1850400" y="3952800"/>
                  </a:lnTo>
                  <a:lnTo>
                    <a:pt x="1951200" y="4168799"/>
                  </a:lnTo>
                  <a:lnTo>
                    <a:pt x="1994400" y="4485599"/>
                  </a:lnTo>
                  <a:lnTo>
                    <a:pt x="2037600" y="4607999"/>
                  </a:lnTo>
                  <a:lnTo>
                    <a:pt x="2016000" y="4730399"/>
                  </a:lnTo>
                  <a:lnTo>
                    <a:pt x="2347200" y="4730399"/>
                  </a:lnTo>
                  <a:lnTo>
                    <a:pt x="2340000" y="4636799"/>
                  </a:lnTo>
                  <a:lnTo>
                    <a:pt x="2282400" y="4492799"/>
                  </a:lnTo>
                  <a:lnTo>
                    <a:pt x="2224799" y="4341599"/>
                  </a:lnTo>
                  <a:lnTo>
                    <a:pt x="2174400" y="4147198"/>
                  </a:lnTo>
                  <a:lnTo>
                    <a:pt x="2181600" y="3988799"/>
                  </a:lnTo>
                  <a:lnTo>
                    <a:pt x="2188800" y="3880799"/>
                  </a:lnTo>
                  <a:lnTo>
                    <a:pt x="2160000" y="3700799"/>
                  </a:lnTo>
                  <a:lnTo>
                    <a:pt x="2152799" y="3463199"/>
                  </a:lnTo>
                  <a:lnTo>
                    <a:pt x="2167999" y="3189599"/>
                  </a:lnTo>
                  <a:close/>
                </a:path>
                <a:path w="2887345" h="4730750">
                  <a:moveTo>
                    <a:pt x="1130915" y="3959999"/>
                  </a:moveTo>
                  <a:lnTo>
                    <a:pt x="1015199" y="3959999"/>
                  </a:lnTo>
                  <a:lnTo>
                    <a:pt x="1072800" y="4031999"/>
                  </a:lnTo>
                  <a:lnTo>
                    <a:pt x="1144800" y="4024798"/>
                  </a:lnTo>
                  <a:lnTo>
                    <a:pt x="1130915" y="3959999"/>
                  </a:lnTo>
                  <a:close/>
                </a:path>
                <a:path w="2887345" h="4730750">
                  <a:moveTo>
                    <a:pt x="2176560" y="3052799"/>
                  </a:moveTo>
                  <a:lnTo>
                    <a:pt x="1123200" y="3052799"/>
                  </a:lnTo>
                  <a:lnTo>
                    <a:pt x="1216800" y="3232798"/>
                  </a:lnTo>
                  <a:lnTo>
                    <a:pt x="1245600" y="3520799"/>
                  </a:lnTo>
                  <a:lnTo>
                    <a:pt x="1224000" y="3686399"/>
                  </a:lnTo>
                  <a:lnTo>
                    <a:pt x="1260000" y="3823199"/>
                  </a:lnTo>
                  <a:lnTo>
                    <a:pt x="1332000" y="3830400"/>
                  </a:lnTo>
                  <a:lnTo>
                    <a:pt x="1468800" y="3837599"/>
                  </a:lnTo>
                  <a:lnTo>
                    <a:pt x="1497600" y="3787199"/>
                  </a:lnTo>
                  <a:lnTo>
                    <a:pt x="1447200" y="3693599"/>
                  </a:lnTo>
                  <a:lnTo>
                    <a:pt x="1425600" y="3535199"/>
                  </a:lnTo>
                  <a:lnTo>
                    <a:pt x="1512001" y="3520799"/>
                  </a:lnTo>
                  <a:lnTo>
                    <a:pt x="1648800" y="3376799"/>
                  </a:lnTo>
                  <a:lnTo>
                    <a:pt x="1735201" y="3189599"/>
                  </a:lnTo>
                  <a:lnTo>
                    <a:pt x="2167999" y="3189599"/>
                  </a:lnTo>
                  <a:lnTo>
                    <a:pt x="2174400" y="3074399"/>
                  </a:lnTo>
                  <a:lnTo>
                    <a:pt x="2176560" y="3052799"/>
                  </a:lnTo>
                  <a:close/>
                </a:path>
                <a:path w="2887345" h="4730750">
                  <a:moveTo>
                    <a:pt x="2369521" y="1245599"/>
                  </a:moveTo>
                  <a:lnTo>
                    <a:pt x="2131200" y="1245599"/>
                  </a:lnTo>
                  <a:lnTo>
                    <a:pt x="2311200" y="1267199"/>
                  </a:lnTo>
                  <a:lnTo>
                    <a:pt x="2369521" y="1245599"/>
                  </a:lnTo>
                  <a:close/>
                </a:path>
                <a:path w="2887345" h="4730750">
                  <a:moveTo>
                    <a:pt x="2440800" y="568799"/>
                  </a:moveTo>
                  <a:lnTo>
                    <a:pt x="2268000" y="633599"/>
                  </a:lnTo>
                  <a:lnTo>
                    <a:pt x="2167200" y="705599"/>
                  </a:lnTo>
                  <a:lnTo>
                    <a:pt x="2840072" y="705599"/>
                  </a:lnTo>
                  <a:lnTo>
                    <a:pt x="2800800" y="669599"/>
                  </a:lnTo>
                  <a:lnTo>
                    <a:pt x="2613600" y="590400"/>
                  </a:lnTo>
                  <a:lnTo>
                    <a:pt x="2440800" y="568799"/>
                  </a:lnTo>
                  <a:close/>
                </a:path>
                <a:path w="2887345" h="4730750">
                  <a:moveTo>
                    <a:pt x="1483199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798"/>
                  </a:lnTo>
                  <a:lnTo>
                    <a:pt x="835200" y="611999"/>
                  </a:lnTo>
                  <a:lnTo>
                    <a:pt x="2188000" y="611999"/>
                  </a:lnTo>
                  <a:lnTo>
                    <a:pt x="2196000" y="575999"/>
                  </a:lnTo>
                  <a:lnTo>
                    <a:pt x="2080801" y="403199"/>
                  </a:lnTo>
                  <a:lnTo>
                    <a:pt x="2008800" y="223199"/>
                  </a:lnTo>
                  <a:lnTo>
                    <a:pt x="1800000" y="79199"/>
                  </a:lnTo>
                  <a:lnTo>
                    <a:pt x="1576800" y="28799"/>
                  </a:lnTo>
                  <a:lnTo>
                    <a:pt x="1483199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93D6680-A2A7-4D40-5AE0-74F10446567B}"/>
                </a:ext>
              </a:extLst>
            </p:cNvPr>
            <p:cNvSpPr/>
            <p:nvPr/>
          </p:nvSpPr>
          <p:spPr>
            <a:xfrm>
              <a:off x="5211992" y="1245448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1483200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800"/>
                  </a:lnTo>
                  <a:lnTo>
                    <a:pt x="835200" y="612000"/>
                  </a:lnTo>
                  <a:lnTo>
                    <a:pt x="691200" y="532800"/>
                  </a:lnTo>
                  <a:lnTo>
                    <a:pt x="518400" y="460800"/>
                  </a:lnTo>
                  <a:lnTo>
                    <a:pt x="288000" y="446400"/>
                  </a:lnTo>
                  <a:lnTo>
                    <a:pt x="115200" y="511200"/>
                  </a:lnTo>
                  <a:lnTo>
                    <a:pt x="0" y="604800"/>
                  </a:lnTo>
                  <a:lnTo>
                    <a:pt x="64800" y="770400"/>
                  </a:lnTo>
                  <a:lnTo>
                    <a:pt x="165600" y="907200"/>
                  </a:lnTo>
                  <a:lnTo>
                    <a:pt x="331200" y="1044000"/>
                  </a:lnTo>
                  <a:lnTo>
                    <a:pt x="489600" y="1144800"/>
                  </a:lnTo>
                  <a:lnTo>
                    <a:pt x="446400" y="1245600"/>
                  </a:lnTo>
                  <a:lnTo>
                    <a:pt x="475200" y="1483200"/>
                  </a:lnTo>
                  <a:lnTo>
                    <a:pt x="453600" y="1720800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800" y="2462400"/>
                  </a:lnTo>
                  <a:lnTo>
                    <a:pt x="547200" y="2671200"/>
                  </a:lnTo>
                  <a:lnTo>
                    <a:pt x="698400" y="2772000"/>
                  </a:lnTo>
                  <a:lnTo>
                    <a:pt x="712800" y="2952000"/>
                  </a:lnTo>
                  <a:lnTo>
                    <a:pt x="756000" y="3132000"/>
                  </a:lnTo>
                  <a:lnTo>
                    <a:pt x="799200" y="3268800"/>
                  </a:lnTo>
                  <a:lnTo>
                    <a:pt x="784800" y="3405600"/>
                  </a:lnTo>
                  <a:lnTo>
                    <a:pt x="813600" y="3484800"/>
                  </a:lnTo>
                  <a:lnTo>
                    <a:pt x="784800" y="3650400"/>
                  </a:lnTo>
                  <a:lnTo>
                    <a:pt x="792000" y="3801600"/>
                  </a:lnTo>
                  <a:lnTo>
                    <a:pt x="813600" y="3873600"/>
                  </a:lnTo>
                  <a:lnTo>
                    <a:pt x="820800" y="3988800"/>
                  </a:lnTo>
                  <a:lnTo>
                    <a:pt x="748800" y="4305600"/>
                  </a:lnTo>
                  <a:lnTo>
                    <a:pt x="720000" y="4399200"/>
                  </a:lnTo>
                  <a:lnTo>
                    <a:pt x="712800" y="4507200"/>
                  </a:lnTo>
                  <a:lnTo>
                    <a:pt x="640800" y="4665600"/>
                  </a:lnTo>
                  <a:lnTo>
                    <a:pt x="676800" y="4723200"/>
                  </a:lnTo>
                  <a:lnTo>
                    <a:pt x="979200" y="4730400"/>
                  </a:lnTo>
                  <a:lnTo>
                    <a:pt x="1022400" y="4636800"/>
                  </a:lnTo>
                  <a:lnTo>
                    <a:pt x="993600" y="4514400"/>
                  </a:lnTo>
                  <a:lnTo>
                    <a:pt x="1022400" y="4392000"/>
                  </a:lnTo>
                  <a:lnTo>
                    <a:pt x="993600" y="4240800"/>
                  </a:lnTo>
                  <a:lnTo>
                    <a:pt x="1015200" y="3960000"/>
                  </a:lnTo>
                  <a:lnTo>
                    <a:pt x="1072800" y="4032000"/>
                  </a:lnTo>
                  <a:lnTo>
                    <a:pt x="1144800" y="4024800"/>
                  </a:lnTo>
                  <a:lnTo>
                    <a:pt x="1101600" y="3823200"/>
                  </a:lnTo>
                  <a:lnTo>
                    <a:pt x="1173600" y="3542400"/>
                  </a:lnTo>
                  <a:lnTo>
                    <a:pt x="1108800" y="3420000"/>
                  </a:lnTo>
                  <a:lnTo>
                    <a:pt x="1101600" y="3211200"/>
                  </a:lnTo>
                  <a:lnTo>
                    <a:pt x="1123200" y="3052800"/>
                  </a:lnTo>
                  <a:lnTo>
                    <a:pt x="1216800" y="3232800"/>
                  </a:lnTo>
                  <a:lnTo>
                    <a:pt x="1245600" y="3520800"/>
                  </a:lnTo>
                  <a:lnTo>
                    <a:pt x="1224000" y="3686400"/>
                  </a:lnTo>
                  <a:lnTo>
                    <a:pt x="1260000" y="3823200"/>
                  </a:lnTo>
                  <a:lnTo>
                    <a:pt x="1332000" y="3830400"/>
                  </a:lnTo>
                  <a:lnTo>
                    <a:pt x="1468800" y="3837600"/>
                  </a:lnTo>
                  <a:lnTo>
                    <a:pt x="1497600" y="3787200"/>
                  </a:lnTo>
                  <a:lnTo>
                    <a:pt x="1447200" y="3693600"/>
                  </a:lnTo>
                  <a:lnTo>
                    <a:pt x="1425600" y="3535200"/>
                  </a:lnTo>
                  <a:lnTo>
                    <a:pt x="1512000" y="3520800"/>
                  </a:lnTo>
                  <a:lnTo>
                    <a:pt x="1648800" y="3376800"/>
                  </a:lnTo>
                  <a:lnTo>
                    <a:pt x="1735200" y="3189600"/>
                  </a:lnTo>
                  <a:lnTo>
                    <a:pt x="1778400" y="3448800"/>
                  </a:lnTo>
                  <a:lnTo>
                    <a:pt x="1807200" y="3765600"/>
                  </a:lnTo>
                  <a:lnTo>
                    <a:pt x="1850400" y="3952800"/>
                  </a:lnTo>
                  <a:lnTo>
                    <a:pt x="1951200" y="4168800"/>
                  </a:lnTo>
                  <a:lnTo>
                    <a:pt x="1994400" y="4485600"/>
                  </a:lnTo>
                  <a:lnTo>
                    <a:pt x="2037600" y="4608000"/>
                  </a:lnTo>
                  <a:lnTo>
                    <a:pt x="2016000" y="4730400"/>
                  </a:lnTo>
                  <a:lnTo>
                    <a:pt x="2347200" y="4730400"/>
                  </a:lnTo>
                  <a:lnTo>
                    <a:pt x="2340000" y="4636800"/>
                  </a:lnTo>
                  <a:lnTo>
                    <a:pt x="2282400" y="4492800"/>
                  </a:lnTo>
                  <a:lnTo>
                    <a:pt x="2224800" y="4341600"/>
                  </a:lnTo>
                  <a:lnTo>
                    <a:pt x="2174400" y="4147200"/>
                  </a:lnTo>
                  <a:lnTo>
                    <a:pt x="2181600" y="3988800"/>
                  </a:lnTo>
                  <a:lnTo>
                    <a:pt x="2188800" y="3880800"/>
                  </a:lnTo>
                  <a:lnTo>
                    <a:pt x="2160000" y="3700800"/>
                  </a:lnTo>
                  <a:lnTo>
                    <a:pt x="2152800" y="3463200"/>
                  </a:lnTo>
                  <a:lnTo>
                    <a:pt x="2174400" y="3074400"/>
                  </a:lnTo>
                  <a:lnTo>
                    <a:pt x="2196000" y="2858400"/>
                  </a:lnTo>
                  <a:lnTo>
                    <a:pt x="2181600" y="2671200"/>
                  </a:lnTo>
                  <a:lnTo>
                    <a:pt x="2160000" y="2484000"/>
                  </a:lnTo>
                  <a:lnTo>
                    <a:pt x="2224800" y="2282400"/>
                  </a:lnTo>
                  <a:lnTo>
                    <a:pt x="2268000" y="2088000"/>
                  </a:lnTo>
                  <a:lnTo>
                    <a:pt x="2239200" y="1872000"/>
                  </a:lnTo>
                  <a:lnTo>
                    <a:pt x="2203200" y="1620000"/>
                  </a:lnTo>
                  <a:lnTo>
                    <a:pt x="2138400" y="1425600"/>
                  </a:lnTo>
                  <a:lnTo>
                    <a:pt x="2131200" y="1245600"/>
                  </a:lnTo>
                  <a:lnTo>
                    <a:pt x="2311200" y="1267200"/>
                  </a:lnTo>
                  <a:lnTo>
                    <a:pt x="2505600" y="1195200"/>
                  </a:lnTo>
                  <a:lnTo>
                    <a:pt x="2728800" y="1058400"/>
                  </a:lnTo>
                  <a:lnTo>
                    <a:pt x="2858400" y="914400"/>
                  </a:lnTo>
                  <a:lnTo>
                    <a:pt x="2887200" y="748800"/>
                  </a:lnTo>
                  <a:lnTo>
                    <a:pt x="2800800" y="669600"/>
                  </a:lnTo>
                  <a:lnTo>
                    <a:pt x="2613600" y="590400"/>
                  </a:lnTo>
                  <a:lnTo>
                    <a:pt x="2440800" y="568800"/>
                  </a:lnTo>
                  <a:lnTo>
                    <a:pt x="2268000" y="633600"/>
                  </a:lnTo>
                  <a:lnTo>
                    <a:pt x="2167200" y="705600"/>
                  </a:lnTo>
                  <a:lnTo>
                    <a:pt x="2196000" y="576000"/>
                  </a:lnTo>
                  <a:lnTo>
                    <a:pt x="2080800" y="403200"/>
                  </a:lnTo>
                  <a:lnTo>
                    <a:pt x="2008800" y="223200"/>
                  </a:lnTo>
                  <a:lnTo>
                    <a:pt x="1800000" y="79200"/>
                  </a:lnTo>
                  <a:lnTo>
                    <a:pt x="1576800" y="28800"/>
                  </a:lnTo>
                  <a:lnTo>
                    <a:pt x="1483200" y="0"/>
                  </a:lnTo>
                  <a:close/>
                </a:path>
              </a:pathLst>
            </a:custGeom>
            <a:ln w="3810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4149D98-0711-776D-8C81-6237833891CF}"/>
                </a:ext>
              </a:extLst>
            </p:cNvPr>
            <p:cNvSpPr/>
            <p:nvPr/>
          </p:nvSpPr>
          <p:spPr>
            <a:xfrm>
              <a:off x="7371993" y="2404648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55699" y="1821599"/>
                  </a:moveTo>
                  <a:lnTo>
                    <a:pt x="367198" y="1821599"/>
                  </a:lnTo>
                  <a:lnTo>
                    <a:pt x="460799" y="1850398"/>
                  </a:lnTo>
                  <a:lnTo>
                    <a:pt x="583199" y="2246398"/>
                  </a:lnTo>
                  <a:lnTo>
                    <a:pt x="597599" y="2469598"/>
                  </a:lnTo>
                  <a:lnTo>
                    <a:pt x="597599" y="2620799"/>
                  </a:lnTo>
                  <a:lnTo>
                    <a:pt x="669599" y="2692798"/>
                  </a:lnTo>
                  <a:lnTo>
                    <a:pt x="683999" y="2995199"/>
                  </a:lnTo>
                  <a:lnTo>
                    <a:pt x="633599" y="3131999"/>
                  </a:lnTo>
                  <a:lnTo>
                    <a:pt x="669599" y="3254399"/>
                  </a:lnTo>
                  <a:lnTo>
                    <a:pt x="647999" y="3405599"/>
                  </a:lnTo>
                  <a:lnTo>
                    <a:pt x="784799" y="3506399"/>
                  </a:lnTo>
                  <a:lnTo>
                    <a:pt x="979199" y="3499199"/>
                  </a:lnTo>
                  <a:lnTo>
                    <a:pt x="1000799" y="3427199"/>
                  </a:lnTo>
                  <a:lnTo>
                    <a:pt x="899999" y="3124799"/>
                  </a:lnTo>
                  <a:lnTo>
                    <a:pt x="878399" y="3031199"/>
                  </a:lnTo>
                  <a:lnTo>
                    <a:pt x="842399" y="2937598"/>
                  </a:lnTo>
                  <a:lnTo>
                    <a:pt x="842399" y="2735999"/>
                  </a:lnTo>
                  <a:lnTo>
                    <a:pt x="914400" y="2548799"/>
                  </a:lnTo>
                  <a:lnTo>
                    <a:pt x="935998" y="2404799"/>
                  </a:lnTo>
                  <a:lnTo>
                    <a:pt x="885598" y="2282399"/>
                  </a:lnTo>
                  <a:lnTo>
                    <a:pt x="842399" y="2138399"/>
                  </a:lnTo>
                  <a:lnTo>
                    <a:pt x="813600" y="2030399"/>
                  </a:lnTo>
                  <a:lnTo>
                    <a:pt x="1636415" y="2030399"/>
                  </a:lnTo>
                  <a:lnTo>
                    <a:pt x="1641599" y="1987199"/>
                  </a:lnTo>
                  <a:lnTo>
                    <a:pt x="1713599" y="1979999"/>
                  </a:lnTo>
                  <a:lnTo>
                    <a:pt x="1796399" y="1979999"/>
                  </a:lnTo>
                  <a:lnTo>
                    <a:pt x="1807199" y="1864799"/>
                  </a:lnTo>
                  <a:lnTo>
                    <a:pt x="2882699" y="1864799"/>
                  </a:lnTo>
                  <a:lnTo>
                    <a:pt x="2855699" y="1821599"/>
                  </a:lnTo>
                  <a:close/>
                </a:path>
                <a:path w="2952115" h="3506470">
                  <a:moveTo>
                    <a:pt x="1618747" y="2195998"/>
                  </a:moveTo>
                  <a:lnTo>
                    <a:pt x="1310399" y="2195998"/>
                  </a:lnTo>
                  <a:lnTo>
                    <a:pt x="1367999" y="2527199"/>
                  </a:lnTo>
                  <a:lnTo>
                    <a:pt x="1396799" y="2757599"/>
                  </a:lnTo>
                  <a:lnTo>
                    <a:pt x="1454398" y="2858399"/>
                  </a:lnTo>
                  <a:lnTo>
                    <a:pt x="1490399" y="3124799"/>
                  </a:lnTo>
                  <a:lnTo>
                    <a:pt x="1475999" y="3189599"/>
                  </a:lnTo>
                  <a:lnTo>
                    <a:pt x="1511999" y="3283199"/>
                  </a:lnTo>
                  <a:lnTo>
                    <a:pt x="1612799" y="3463199"/>
                  </a:lnTo>
                  <a:lnTo>
                    <a:pt x="1828800" y="3470399"/>
                  </a:lnTo>
                  <a:lnTo>
                    <a:pt x="1778400" y="3311999"/>
                  </a:lnTo>
                  <a:lnTo>
                    <a:pt x="1670399" y="3023999"/>
                  </a:lnTo>
                  <a:lnTo>
                    <a:pt x="1605600" y="2822399"/>
                  </a:lnTo>
                  <a:lnTo>
                    <a:pt x="1627198" y="2613599"/>
                  </a:lnTo>
                  <a:lnTo>
                    <a:pt x="1605600" y="2498399"/>
                  </a:lnTo>
                  <a:lnTo>
                    <a:pt x="1618747" y="2195998"/>
                  </a:lnTo>
                  <a:close/>
                </a:path>
                <a:path w="2952115" h="3506470">
                  <a:moveTo>
                    <a:pt x="86399" y="223199"/>
                  </a:moveTo>
                  <a:lnTo>
                    <a:pt x="0" y="316798"/>
                  </a:lnTo>
                  <a:lnTo>
                    <a:pt x="64799" y="590398"/>
                  </a:lnTo>
                  <a:lnTo>
                    <a:pt x="115199" y="943199"/>
                  </a:lnTo>
                  <a:lnTo>
                    <a:pt x="79199" y="1137599"/>
                  </a:lnTo>
                  <a:lnTo>
                    <a:pt x="7199" y="1317599"/>
                  </a:lnTo>
                  <a:lnTo>
                    <a:pt x="35999" y="1533599"/>
                  </a:lnTo>
                  <a:lnTo>
                    <a:pt x="57599" y="1699199"/>
                  </a:lnTo>
                  <a:lnTo>
                    <a:pt x="28799" y="1915199"/>
                  </a:lnTo>
                  <a:lnTo>
                    <a:pt x="79199" y="2145598"/>
                  </a:lnTo>
                  <a:lnTo>
                    <a:pt x="72000" y="2361599"/>
                  </a:lnTo>
                  <a:lnTo>
                    <a:pt x="93599" y="2541598"/>
                  </a:lnTo>
                  <a:lnTo>
                    <a:pt x="50399" y="2699999"/>
                  </a:lnTo>
                  <a:lnTo>
                    <a:pt x="179999" y="2728799"/>
                  </a:lnTo>
                  <a:lnTo>
                    <a:pt x="273599" y="2714398"/>
                  </a:lnTo>
                  <a:lnTo>
                    <a:pt x="259199" y="2627999"/>
                  </a:lnTo>
                  <a:lnTo>
                    <a:pt x="266399" y="2541598"/>
                  </a:lnTo>
                  <a:lnTo>
                    <a:pt x="194398" y="2361599"/>
                  </a:lnTo>
                  <a:lnTo>
                    <a:pt x="194398" y="2109599"/>
                  </a:lnTo>
                  <a:lnTo>
                    <a:pt x="237599" y="1979999"/>
                  </a:lnTo>
                  <a:lnTo>
                    <a:pt x="215999" y="1785599"/>
                  </a:lnTo>
                  <a:lnTo>
                    <a:pt x="2833199" y="1785599"/>
                  </a:lnTo>
                  <a:lnTo>
                    <a:pt x="2779199" y="1699199"/>
                  </a:lnTo>
                  <a:lnTo>
                    <a:pt x="2642398" y="1245599"/>
                  </a:lnTo>
                  <a:lnTo>
                    <a:pt x="2685599" y="1029599"/>
                  </a:lnTo>
                  <a:lnTo>
                    <a:pt x="2916000" y="950399"/>
                  </a:lnTo>
                  <a:lnTo>
                    <a:pt x="2951999" y="849599"/>
                  </a:lnTo>
                  <a:lnTo>
                    <a:pt x="2916000" y="748799"/>
                  </a:lnTo>
                  <a:lnTo>
                    <a:pt x="2757599" y="683999"/>
                  </a:lnTo>
                  <a:lnTo>
                    <a:pt x="2548799" y="669599"/>
                  </a:lnTo>
                  <a:lnTo>
                    <a:pt x="2512799" y="669599"/>
                  </a:lnTo>
                  <a:lnTo>
                    <a:pt x="2402399" y="503999"/>
                  </a:lnTo>
                  <a:lnTo>
                    <a:pt x="1900798" y="503999"/>
                  </a:lnTo>
                  <a:lnTo>
                    <a:pt x="1771199" y="475199"/>
                  </a:lnTo>
                  <a:lnTo>
                    <a:pt x="1533599" y="345600"/>
                  </a:lnTo>
                  <a:lnTo>
                    <a:pt x="1418849" y="237599"/>
                  </a:lnTo>
                  <a:lnTo>
                    <a:pt x="215999" y="237599"/>
                  </a:lnTo>
                  <a:lnTo>
                    <a:pt x="86399" y="223199"/>
                  </a:lnTo>
                  <a:close/>
                </a:path>
                <a:path w="2952115" h="3506470">
                  <a:moveTo>
                    <a:pt x="1636415" y="2030399"/>
                  </a:moveTo>
                  <a:lnTo>
                    <a:pt x="813600" y="2030399"/>
                  </a:lnTo>
                  <a:lnTo>
                    <a:pt x="964799" y="2174400"/>
                  </a:lnTo>
                  <a:lnTo>
                    <a:pt x="1036800" y="2318398"/>
                  </a:lnTo>
                  <a:lnTo>
                    <a:pt x="1195199" y="2361599"/>
                  </a:lnTo>
                  <a:lnTo>
                    <a:pt x="1310399" y="2195998"/>
                  </a:lnTo>
                  <a:lnTo>
                    <a:pt x="1618747" y="2195998"/>
                  </a:lnTo>
                  <a:lnTo>
                    <a:pt x="1619999" y="2167199"/>
                  </a:lnTo>
                  <a:lnTo>
                    <a:pt x="1636415" y="2030399"/>
                  </a:lnTo>
                  <a:close/>
                </a:path>
                <a:path w="2952115" h="3506470">
                  <a:moveTo>
                    <a:pt x="2882699" y="1864799"/>
                  </a:moveTo>
                  <a:lnTo>
                    <a:pt x="1807199" y="1864799"/>
                  </a:lnTo>
                  <a:lnTo>
                    <a:pt x="1987199" y="1979999"/>
                  </a:lnTo>
                  <a:lnTo>
                    <a:pt x="2224799" y="2080799"/>
                  </a:lnTo>
                  <a:lnTo>
                    <a:pt x="2347200" y="2095199"/>
                  </a:lnTo>
                  <a:lnTo>
                    <a:pt x="2476799" y="2239199"/>
                  </a:lnTo>
                  <a:lnTo>
                    <a:pt x="2635199" y="2260799"/>
                  </a:lnTo>
                  <a:lnTo>
                    <a:pt x="2887198" y="2159999"/>
                  </a:lnTo>
                  <a:lnTo>
                    <a:pt x="2937598" y="2030399"/>
                  </a:lnTo>
                  <a:lnTo>
                    <a:pt x="2887198" y="1871999"/>
                  </a:lnTo>
                  <a:lnTo>
                    <a:pt x="2882699" y="1864799"/>
                  </a:lnTo>
                  <a:close/>
                </a:path>
                <a:path w="2952115" h="3506470">
                  <a:moveTo>
                    <a:pt x="1796399" y="1979999"/>
                  </a:moveTo>
                  <a:lnTo>
                    <a:pt x="1713599" y="1979999"/>
                  </a:lnTo>
                  <a:lnTo>
                    <a:pt x="1785599" y="2095199"/>
                  </a:lnTo>
                  <a:lnTo>
                    <a:pt x="1796399" y="1979999"/>
                  </a:lnTo>
                  <a:close/>
                </a:path>
                <a:path w="2952115" h="3506470">
                  <a:moveTo>
                    <a:pt x="2833199" y="1785599"/>
                  </a:moveTo>
                  <a:lnTo>
                    <a:pt x="215999" y="1785599"/>
                  </a:lnTo>
                  <a:lnTo>
                    <a:pt x="251999" y="1792799"/>
                  </a:lnTo>
                  <a:lnTo>
                    <a:pt x="287999" y="1994399"/>
                  </a:lnTo>
                  <a:lnTo>
                    <a:pt x="381599" y="1979999"/>
                  </a:lnTo>
                  <a:lnTo>
                    <a:pt x="367198" y="1821599"/>
                  </a:lnTo>
                  <a:lnTo>
                    <a:pt x="2855699" y="1821599"/>
                  </a:lnTo>
                  <a:lnTo>
                    <a:pt x="2833199" y="1785599"/>
                  </a:lnTo>
                  <a:close/>
                </a:path>
                <a:path w="2952115" h="3506470">
                  <a:moveTo>
                    <a:pt x="2260799" y="316798"/>
                  </a:moveTo>
                  <a:lnTo>
                    <a:pt x="2131199" y="345600"/>
                  </a:lnTo>
                  <a:lnTo>
                    <a:pt x="1987199" y="446399"/>
                  </a:lnTo>
                  <a:lnTo>
                    <a:pt x="1900798" y="503999"/>
                  </a:lnTo>
                  <a:lnTo>
                    <a:pt x="2402399" y="503999"/>
                  </a:lnTo>
                  <a:lnTo>
                    <a:pt x="2397599" y="496799"/>
                  </a:lnTo>
                  <a:lnTo>
                    <a:pt x="2354399" y="381599"/>
                  </a:lnTo>
                  <a:lnTo>
                    <a:pt x="2260799" y="316798"/>
                  </a:lnTo>
                  <a:close/>
                </a:path>
                <a:path w="2952115" h="3506470">
                  <a:moveTo>
                    <a:pt x="331199" y="201599"/>
                  </a:moveTo>
                  <a:lnTo>
                    <a:pt x="215999" y="237599"/>
                  </a:lnTo>
                  <a:lnTo>
                    <a:pt x="1418849" y="237599"/>
                  </a:lnTo>
                  <a:lnTo>
                    <a:pt x="1411199" y="230399"/>
                  </a:lnTo>
                  <a:lnTo>
                    <a:pt x="468000" y="230399"/>
                  </a:lnTo>
                  <a:lnTo>
                    <a:pt x="331199" y="201599"/>
                  </a:lnTo>
                  <a:close/>
                </a:path>
                <a:path w="2952115" h="3506470">
                  <a:moveTo>
                    <a:pt x="885598" y="0"/>
                  </a:moveTo>
                  <a:lnTo>
                    <a:pt x="705599" y="165599"/>
                  </a:lnTo>
                  <a:lnTo>
                    <a:pt x="597599" y="223199"/>
                  </a:lnTo>
                  <a:lnTo>
                    <a:pt x="468000" y="230399"/>
                  </a:lnTo>
                  <a:lnTo>
                    <a:pt x="1411199" y="230399"/>
                  </a:lnTo>
                  <a:lnTo>
                    <a:pt x="1288799" y="129599"/>
                  </a:lnTo>
                  <a:lnTo>
                    <a:pt x="1108798" y="79199"/>
                  </a:lnTo>
                  <a:lnTo>
                    <a:pt x="1051199" y="14399"/>
                  </a:lnTo>
                  <a:lnTo>
                    <a:pt x="885598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A60BDD4-B117-22C6-C570-DD8D8FC2EB25}"/>
                </a:ext>
              </a:extLst>
            </p:cNvPr>
            <p:cNvSpPr/>
            <p:nvPr/>
          </p:nvSpPr>
          <p:spPr>
            <a:xfrm>
              <a:off x="7371993" y="2404648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800" y="1915200"/>
                  </a:moveTo>
                  <a:lnTo>
                    <a:pt x="79200" y="2145600"/>
                  </a:lnTo>
                  <a:lnTo>
                    <a:pt x="72000" y="2361600"/>
                  </a:lnTo>
                  <a:lnTo>
                    <a:pt x="93600" y="2541600"/>
                  </a:lnTo>
                  <a:lnTo>
                    <a:pt x="50400" y="2700000"/>
                  </a:lnTo>
                  <a:lnTo>
                    <a:pt x="180000" y="2728800"/>
                  </a:lnTo>
                  <a:lnTo>
                    <a:pt x="273600" y="2714400"/>
                  </a:lnTo>
                  <a:lnTo>
                    <a:pt x="259200" y="2628000"/>
                  </a:lnTo>
                  <a:lnTo>
                    <a:pt x="266400" y="2541600"/>
                  </a:lnTo>
                  <a:lnTo>
                    <a:pt x="194400" y="2361600"/>
                  </a:lnTo>
                  <a:lnTo>
                    <a:pt x="194400" y="2109600"/>
                  </a:lnTo>
                  <a:lnTo>
                    <a:pt x="237600" y="1980000"/>
                  </a:lnTo>
                  <a:lnTo>
                    <a:pt x="216000" y="1785600"/>
                  </a:lnTo>
                  <a:lnTo>
                    <a:pt x="252000" y="1792800"/>
                  </a:lnTo>
                  <a:lnTo>
                    <a:pt x="288000" y="1994400"/>
                  </a:lnTo>
                  <a:lnTo>
                    <a:pt x="381600" y="1980000"/>
                  </a:lnTo>
                  <a:lnTo>
                    <a:pt x="367200" y="1821600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600" y="2469600"/>
                  </a:lnTo>
                  <a:lnTo>
                    <a:pt x="597600" y="2620800"/>
                  </a:lnTo>
                  <a:lnTo>
                    <a:pt x="669600" y="2692800"/>
                  </a:lnTo>
                  <a:lnTo>
                    <a:pt x="684000" y="2995200"/>
                  </a:lnTo>
                  <a:lnTo>
                    <a:pt x="633600" y="3132000"/>
                  </a:lnTo>
                  <a:lnTo>
                    <a:pt x="669600" y="3254400"/>
                  </a:lnTo>
                  <a:lnTo>
                    <a:pt x="648000" y="3405600"/>
                  </a:lnTo>
                  <a:lnTo>
                    <a:pt x="784800" y="3506400"/>
                  </a:lnTo>
                  <a:lnTo>
                    <a:pt x="979200" y="3499200"/>
                  </a:lnTo>
                  <a:lnTo>
                    <a:pt x="1000800" y="3427200"/>
                  </a:lnTo>
                  <a:lnTo>
                    <a:pt x="900000" y="3124800"/>
                  </a:lnTo>
                  <a:lnTo>
                    <a:pt x="878400" y="3031200"/>
                  </a:lnTo>
                  <a:lnTo>
                    <a:pt x="842400" y="2937600"/>
                  </a:lnTo>
                  <a:lnTo>
                    <a:pt x="842400" y="2736000"/>
                  </a:lnTo>
                  <a:lnTo>
                    <a:pt x="914400" y="2548800"/>
                  </a:lnTo>
                  <a:lnTo>
                    <a:pt x="936000" y="2404800"/>
                  </a:lnTo>
                  <a:lnTo>
                    <a:pt x="885600" y="2282400"/>
                  </a:lnTo>
                  <a:lnTo>
                    <a:pt x="842400" y="2138400"/>
                  </a:lnTo>
                  <a:lnTo>
                    <a:pt x="813600" y="2030400"/>
                  </a:lnTo>
                  <a:lnTo>
                    <a:pt x="964800" y="2174400"/>
                  </a:lnTo>
                  <a:lnTo>
                    <a:pt x="1036800" y="2318400"/>
                  </a:lnTo>
                  <a:lnTo>
                    <a:pt x="1195200" y="2361600"/>
                  </a:lnTo>
                  <a:lnTo>
                    <a:pt x="1310400" y="2196000"/>
                  </a:lnTo>
                  <a:lnTo>
                    <a:pt x="1368000" y="2527200"/>
                  </a:lnTo>
                  <a:lnTo>
                    <a:pt x="1396800" y="2757600"/>
                  </a:lnTo>
                  <a:lnTo>
                    <a:pt x="1454400" y="2858400"/>
                  </a:lnTo>
                  <a:lnTo>
                    <a:pt x="1490400" y="3124800"/>
                  </a:lnTo>
                  <a:lnTo>
                    <a:pt x="1476000" y="3189600"/>
                  </a:lnTo>
                  <a:lnTo>
                    <a:pt x="1512000" y="3283200"/>
                  </a:lnTo>
                  <a:lnTo>
                    <a:pt x="1612800" y="3463200"/>
                  </a:lnTo>
                  <a:lnTo>
                    <a:pt x="1828800" y="3470400"/>
                  </a:lnTo>
                  <a:lnTo>
                    <a:pt x="1778400" y="3312000"/>
                  </a:lnTo>
                  <a:lnTo>
                    <a:pt x="1670400" y="3024000"/>
                  </a:lnTo>
                  <a:lnTo>
                    <a:pt x="1605600" y="2822400"/>
                  </a:lnTo>
                  <a:lnTo>
                    <a:pt x="1627200" y="2613600"/>
                  </a:lnTo>
                  <a:lnTo>
                    <a:pt x="1605600" y="2498400"/>
                  </a:lnTo>
                  <a:lnTo>
                    <a:pt x="1620000" y="2167200"/>
                  </a:lnTo>
                  <a:lnTo>
                    <a:pt x="1641600" y="1987200"/>
                  </a:lnTo>
                  <a:lnTo>
                    <a:pt x="1713600" y="1980000"/>
                  </a:lnTo>
                  <a:lnTo>
                    <a:pt x="1785600" y="2095200"/>
                  </a:lnTo>
                  <a:lnTo>
                    <a:pt x="1807200" y="1864800"/>
                  </a:lnTo>
                  <a:lnTo>
                    <a:pt x="1987200" y="1980000"/>
                  </a:lnTo>
                  <a:lnTo>
                    <a:pt x="2224800" y="2080800"/>
                  </a:lnTo>
                  <a:lnTo>
                    <a:pt x="2347200" y="2095200"/>
                  </a:lnTo>
                  <a:lnTo>
                    <a:pt x="2476800" y="2239200"/>
                  </a:lnTo>
                  <a:lnTo>
                    <a:pt x="2635200" y="2260800"/>
                  </a:lnTo>
                  <a:lnTo>
                    <a:pt x="2887200" y="2160000"/>
                  </a:lnTo>
                  <a:lnTo>
                    <a:pt x="2937600" y="2030400"/>
                  </a:lnTo>
                  <a:lnTo>
                    <a:pt x="2887200" y="1872000"/>
                  </a:lnTo>
                  <a:lnTo>
                    <a:pt x="2779200" y="1699200"/>
                  </a:lnTo>
                  <a:lnTo>
                    <a:pt x="2642400" y="1245600"/>
                  </a:lnTo>
                  <a:lnTo>
                    <a:pt x="2685600" y="1029600"/>
                  </a:lnTo>
                  <a:lnTo>
                    <a:pt x="2916000" y="950400"/>
                  </a:lnTo>
                  <a:lnTo>
                    <a:pt x="2952000" y="849600"/>
                  </a:lnTo>
                  <a:lnTo>
                    <a:pt x="2916000" y="748800"/>
                  </a:lnTo>
                  <a:lnTo>
                    <a:pt x="2757600" y="684000"/>
                  </a:lnTo>
                  <a:lnTo>
                    <a:pt x="2548800" y="669600"/>
                  </a:lnTo>
                  <a:lnTo>
                    <a:pt x="2512800" y="669600"/>
                  </a:lnTo>
                  <a:lnTo>
                    <a:pt x="2397600" y="496800"/>
                  </a:lnTo>
                  <a:lnTo>
                    <a:pt x="2354400" y="381600"/>
                  </a:lnTo>
                  <a:lnTo>
                    <a:pt x="2260800" y="316800"/>
                  </a:lnTo>
                  <a:lnTo>
                    <a:pt x="2131200" y="345600"/>
                  </a:lnTo>
                  <a:lnTo>
                    <a:pt x="1987200" y="446400"/>
                  </a:lnTo>
                  <a:lnTo>
                    <a:pt x="1900800" y="504000"/>
                  </a:lnTo>
                  <a:lnTo>
                    <a:pt x="1771200" y="475200"/>
                  </a:lnTo>
                  <a:lnTo>
                    <a:pt x="1533600" y="345600"/>
                  </a:lnTo>
                  <a:lnTo>
                    <a:pt x="1411200" y="230400"/>
                  </a:lnTo>
                  <a:lnTo>
                    <a:pt x="1288800" y="129600"/>
                  </a:lnTo>
                  <a:lnTo>
                    <a:pt x="1108800" y="79200"/>
                  </a:lnTo>
                  <a:lnTo>
                    <a:pt x="1051200" y="14400"/>
                  </a:lnTo>
                  <a:lnTo>
                    <a:pt x="885600" y="0"/>
                  </a:lnTo>
                  <a:lnTo>
                    <a:pt x="705600" y="165600"/>
                  </a:lnTo>
                  <a:lnTo>
                    <a:pt x="597600" y="223200"/>
                  </a:lnTo>
                  <a:lnTo>
                    <a:pt x="468000" y="230400"/>
                  </a:lnTo>
                  <a:lnTo>
                    <a:pt x="331200" y="201600"/>
                  </a:lnTo>
                  <a:lnTo>
                    <a:pt x="216000" y="237600"/>
                  </a:lnTo>
                  <a:lnTo>
                    <a:pt x="86400" y="223200"/>
                  </a:lnTo>
                  <a:lnTo>
                    <a:pt x="0" y="316800"/>
                  </a:lnTo>
                  <a:lnTo>
                    <a:pt x="64800" y="590400"/>
                  </a:lnTo>
                  <a:lnTo>
                    <a:pt x="100800" y="842400"/>
                  </a:lnTo>
                  <a:lnTo>
                    <a:pt x="115200" y="943200"/>
                  </a:lnTo>
                  <a:lnTo>
                    <a:pt x="79200" y="1137600"/>
                  </a:lnTo>
                  <a:lnTo>
                    <a:pt x="7200" y="1317600"/>
                  </a:lnTo>
                  <a:lnTo>
                    <a:pt x="36000" y="1533600"/>
                  </a:lnTo>
                  <a:lnTo>
                    <a:pt x="57600" y="1699200"/>
                  </a:lnTo>
                  <a:lnTo>
                    <a:pt x="28800" y="1915200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33122DD2-854B-1228-CC9C-EEFCAFCD05EC}"/>
              </a:ext>
            </a:extLst>
          </p:cNvPr>
          <p:cNvSpPr txBox="1"/>
          <p:nvPr/>
        </p:nvSpPr>
        <p:spPr>
          <a:xfrm>
            <a:off x="6002210" y="2962147"/>
            <a:ext cx="95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Cow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#1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CAAB503-1E5C-075A-C94E-C8BA67CE7F67}"/>
              </a:ext>
            </a:extLst>
          </p:cNvPr>
          <p:cNvSpPr txBox="1"/>
          <p:nvPr/>
        </p:nvSpPr>
        <p:spPr>
          <a:xfrm>
            <a:off x="4665810" y="4470907"/>
            <a:ext cx="715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Grass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FC710C6-947E-22F7-6EBD-9069E3518801}"/>
              </a:ext>
            </a:extLst>
          </p:cNvPr>
          <p:cNvSpPr txBox="1"/>
          <p:nvPr/>
        </p:nvSpPr>
        <p:spPr>
          <a:xfrm>
            <a:off x="4603819" y="2187955"/>
            <a:ext cx="694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Trees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D71C72E-B209-9B72-1070-7F0828FA9BA6}"/>
              </a:ext>
            </a:extLst>
          </p:cNvPr>
          <p:cNvSpPr txBox="1"/>
          <p:nvPr/>
        </p:nvSpPr>
        <p:spPr>
          <a:xfrm>
            <a:off x="9992924" y="1703323"/>
            <a:ext cx="460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F72DD10-258D-A876-7606-92215DA33653}"/>
              </a:ext>
            </a:extLst>
          </p:cNvPr>
          <p:cNvSpPr txBox="1"/>
          <p:nvPr/>
        </p:nvSpPr>
        <p:spPr>
          <a:xfrm>
            <a:off x="718324" y="1443228"/>
            <a:ext cx="279590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dirty="0">
                <a:latin typeface="Calibri"/>
                <a:cs typeface="Calibri"/>
              </a:rPr>
              <a:t>Label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pixels</a:t>
            </a:r>
            <a:r>
              <a:rPr sz="3200" spc="-25" dirty="0">
                <a:latin typeface="Calibri"/>
                <a:cs typeface="Calibri"/>
              </a:rPr>
              <a:t> in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image</a:t>
            </a:r>
            <a:r>
              <a:rPr sz="3200" spc="-10" dirty="0">
                <a:latin typeface="Calibri"/>
                <a:cs typeface="Calibri"/>
              </a:rPr>
              <a:t> (both </a:t>
            </a:r>
            <a:r>
              <a:rPr sz="3200" dirty="0">
                <a:latin typeface="Calibri"/>
                <a:cs typeface="Calibri"/>
              </a:rPr>
              <a:t>things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stuff)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FA3A0CA-22A3-A949-3966-89AB1EB314DD}"/>
              </a:ext>
            </a:extLst>
          </p:cNvPr>
          <p:cNvSpPr txBox="1"/>
          <p:nvPr/>
        </p:nvSpPr>
        <p:spPr>
          <a:xfrm>
            <a:off x="718324" y="3400044"/>
            <a:ext cx="2472055" cy="197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For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“thing” </a:t>
            </a:r>
            <a:r>
              <a:rPr sz="3200" dirty="0">
                <a:latin typeface="Calibri"/>
                <a:cs typeface="Calibri"/>
              </a:rPr>
              <a:t>categories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also </a:t>
            </a:r>
            <a:r>
              <a:rPr sz="3200" dirty="0">
                <a:latin typeface="Calibri"/>
                <a:cs typeface="Calibri"/>
              </a:rPr>
              <a:t>separate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into </a:t>
            </a:r>
            <a:r>
              <a:rPr sz="3200" spc="-10" dirty="0">
                <a:latin typeface="Calibri"/>
                <a:cs typeface="Calibri"/>
              </a:rPr>
              <a:t>instances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DD80998C-E57A-6661-AC89-9C8F225C3111}"/>
              </a:ext>
            </a:extLst>
          </p:cNvPr>
          <p:cNvSpPr txBox="1"/>
          <p:nvPr/>
        </p:nvSpPr>
        <p:spPr>
          <a:xfrm>
            <a:off x="7963806" y="6098583"/>
            <a:ext cx="3637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Kirillov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“Panoptic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CVPR</a:t>
            </a:r>
            <a:r>
              <a:rPr sz="1400" spc="-20" dirty="0">
                <a:latin typeface="Calibri"/>
                <a:cs typeface="Calibri"/>
              </a:rPr>
              <a:t> 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6EC2426-F254-4E36-92EB-787D97421562}"/>
              </a:ext>
            </a:extLst>
          </p:cNvPr>
          <p:cNvSpPr txBox="1"/>
          <p:nvPr/>
        </p:nvSpPr>
        <p:spPr>
          <a:xfrm>
            <a:off x="7022978" y="6363797"/>
            <a:ext cx="459041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Kirillov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2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“Panoptic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Pyramid</a:t>
            </a:r>
            <a:r>
              <a:rPr sz="1400" spc="-20" dirty="0">
                <a:latin typeface="Calibri"/>
                <a:cs typeface="Calibri"/>
              </a:rPr>
              <a:t> Networks”, </a:t>
            </a:r>
            <a:r>
              <a:rPr sz="1400">
                <a:latin typeface="Calibri"/>
                <a:cs typeface="Calibri"/>
              </a:rPr>
              <a:t>CVPR</a:t>
            </a:r>
            <a:r>
              <a:rPr sz="1400" spc="-15">
                <a:latin typeface="Calibri"/>
                <a:cs typeface="Calibri"/>
              </a:rPr>
              <a:t> </a:t>
            </a:r>
            <a:r>
              <a:rPr sz="1400" spc="-2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F87F194F-B435-D598-7B15-097D1535D831}"/>
              </a:ext>
            </a:extLst>
          </p:cNvPr>
          <p:cNvSpPr txBox="1"/>
          <p:nvPr/>
        </p:nvSpPr>
        <p:spPr>
          <a:xfrm>
            <a:off x="8145709" y="3331713"/>
            <a:ext cx="95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latin typeface="Calibri"/>
                <a:cs typeface="Calibri"/>
              </a:rPr>
              <a:t>Cow</a:t>
            </a:r>
            <a:r>
              <a:rPr sz="2400" b="1" spc="-15">
                <a:latin typeface="Calibri"/>
                <a:cs typeface="Calibri"/>
              </a:rPr>
              <a:t> </a:t>
            </a:r>
            <a:r>
              <a:rPr sz="2400" b="1" spc="-25">
                <a:latin typeface="Calibri"/>
                <a:cs typeface="Calibri"/>
              </a:rPr>
              <a:t>#</a:t>
            </a:r>
            <a:r>
              <a:rPr lang="nb-NO" sz="2400" b="1" spc="-25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82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572C0E83-7429-2CAD-3730-E2FF41F4B7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912" y="1178379"/>
            <a:ext cx="11299205" cy="4971156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397E6865-D211-120F-5F63-68D13C5BC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Beyond</a:t>
            </a:r>
            <a:r>
              <a:rPr spc="-70" dirty="0"/>
              <a:t> </a:t>
            </a:r>
            <a:r>
              <a:rPr dirty="0"/>
              <a:t>Instance</a:t>
            </a:r>
            <a:r>
              <a:rPr spc="-75" dirty="0"/>
              <a:t> </a:t>
            </a:r>
            <a:r>
              <a:rPr dirty="0"/>
              <a:t>Segmentation:</a:t>
            </a:r>
            <a:r>
              <a:rPr spc="-70" dirty="0"/>
              <a:t> </a:t>
            </a:r>
            <a:r>
              <a:rPr sz="3900" dirty="0"/>
              <a:t>Panoptic</a:t>
            </a:r>
            <a:r>
              <a:rPr sz="3900" spc="-35" dirty="0"/>
              <a:t> </a:t>
            </a:r>
            <a:r>
              <a:rPr sz="3900" spc="-10" dirty="0"/>
              <a:t>Segmentation</a:t>
            </a:r>
            <a:endParaRPr sz="39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6728674-3222-F1FF-8411-DFDCE9DB4F0A}"/>
              </a:ext>
            </a:extLst>
          </p:cNvPr>
          <p:cNvSpPr txBox="1"/>
          <p:nvPr/>
        </p:nvSpPr>
        <p:spPr>
          <a:xfrm>
            <a:off x="7158702" y="6149535"/>
            <a:ext cx="459041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Kirillov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2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“Panoptic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Pyramid</a:t>
            </a:r>
            <a:r>
              <a:rPr sz="1400" spc="-20" dirty="0">
                <a:latin typeface="Calibri"/>
                <a:cs typeface="Calibri"/>
              </a:rPr>
              <a:t> Networks”, </a:t>
            </a:r>
            <a:r>
              <a:rPr sz="1400">
                <a:latin typeface="Calibri"/>
                <a:cs typeface="Calibri"/>
              </a:rPr>
              <a:t>CVPR</a:t>
            </a:r>
            <a:r>
              <a:rPr sz="1400" spc="-15">
                <a:latin typeface="Calibri"/>
                <a:cs typeface="Calibri"/>
              </a:rPr>
              <a:t> </a:t>
            </a:r>
            <a:r>
              <a:rPr sz="1400" spc="-2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672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BB5AD62-A93F-AD5B-8249-98AFE1573F65}"/>
              </a:ext>
            </a:extLst>
          </p:cNvPr>
          <p:cNvSpPr/>
          <p:nvPr/>
        </p:nvSpPr>
        <p:spPr>
          <a:xfrm>
            <a:off x="230819" y="923278"/>
            <a:ext cx="11620870" cy="36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70406533-3012-23C7-31A3-50EF41CE8303}"/>
              </a:ext>
            </a:extLst>
          </p:cNvPr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A776CDED-8FEE-DC54-CD70-2CB7D29A3FA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569975"/>
              <a:ext cx="6769608" cy="5586983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A9FAE75-AD64-E268-57BE-53172A23180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" y="3825239"/>
              <a:ext cx="3398520" cy="2286000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B2B834FC-E664-5E52-1592-647EEB6AE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283971"/>
            <a:ext cx="4086860" cy="1181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/>
              <a:t>Mask </a:t>
            </a:r>
            <a:r>
              <a:rPr spc="-10" dirty="0"/>
              <a:t>R-</a:t>
            </a:r>
            <a:r>
              <a:rPr spc="-20" dirty="0"/>
              <a:t>CNN: </a:t>
            </a:r>
            <a:r>
              <a:rPr dirty="0"/>
              <a:t>Keypoint</a:t>
            </a:r>
            <a:r>
              <a:rPr spc="-180" dirty="0"/>
              <a:t> </a:t>
            </a:r>
            <a:r>
              <a:rPr spc="-10" dirty="0"/>
              <a:t>Estimation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3E324AA0-8876-85C2-794A-52D883E690EA}"/>
              </a:ext>
            </a:extLst>
          </p:cNvPr>
          <p:cNvGrpSpPr/>
          <p:nvPr/>
        </p:nvGrpSpPr>
        <p:grpSpPr>
          <a:xfrm>
            <a:off x="42292" y="1200865"/>
            <a:ext cx="10015855" cy="5124450"/>
            <a:chOff x="42292" y="1200865"/>
            <a:chExt cx="10015855" cy="512445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4C2B696-F3E2-6AE6-D053-7599B091B0C0}"/>
                </a:ext>
              </a:extLst>
            </p:cNvPr>
            <p:cNvSpPr/>
            <p:nvPr/>
          </p:nvSpPr>
          <p:spPr>
            <a:xfrm>
              <a:off x="42292" y="2956699"/>
              <a:ext cx="3455670" cy="3196590"/>
            </a:xfrm>
            <a:custGeom>
              <a:avLst/>
              <a:gdLst/>
              <a:ahLst/>
              <a:cxnLst/>
              <a:rect l="l" t="t" r="r" b="b"/>
              <a:pathLst>
                <a:path w="3455670" h="3196590">
                  <a:moveTo>
                    <a:pt x="3455357" y="0"/>
                  </a:moveTo>
                  <a:lnTo>
                    <a:pt x="0" y="0"/>
                  </a:lnTo>
                  <a:lnTo>
                    <a:pt x="0" y="3196393"/>
                  </a:lnTo>
                  <a:lnTo>
                    <a:pt x="3455357" y="3196393"/>
                  </a:lnTo>
                  <a:lnTo>
                    <a:pt x="3455357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D4202B6-11CD-DCFC-0E1F-84B87719D12D}"/>
                </a:ext>
              </a:extLst>
            </p:cNvPr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1D2A316-7F02-6ED0-7D6F-810648109485}"/>
                </a:ext>
              </a:extLst>
            </p:cNvPr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E8AA44B4-C78D-45D7-DB6E-CADEE3371555}"/>
                </a:ext>
              </a:extLst>
            </p:cNvPr>
            <p:cNvSpPr/>
            <p:nvPr/>
          </p:nvSpPr>
          <p:spPr>
            <a:xfrm>
              <a:off x="8943513" y="1685131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962494" y="70485"/>
                  </a:lnTo>
                  <a:lnTo>
                    <a:pt x="0" y="150922"/>
                  </a:lnTo>
                  <a:lnTo>
                    <a:pt x="11781" y="291895"/>
                  </a:lnTo>
                  <a:lnTo>
                    <a:pt x="974276" y="211457"/>
                  </a:lnTo>
                  <a:lnTo>
                    <a:pt x="980166" y="281943"/>
                  </a:lnTo>
                  <a:lnTo>
                    <a:pt x="1109357" y="129190"/>
                  </a:lnTo>
                  <a:lnTo>
                    <a:pt x="956604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4E6C8C0-E245-B68B-2E86-C575F4C3E381}"/>
                </a:ext>
              </a:extLst>
            </p:cNvPr>
            <p:cNvSpPr/>
            <p:nvPr/>
          </p:nvSpPr>
          <p:spPr>
            <a:xfrm>
              <a:off x="8943513" y="1685130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1109357" y="129190"/>
                  </a:lnTo>
                  <a:lnTo>
                    <a:pt x="980167" y="281944"/>
                  </a:lnTo>
                  <a:lnTo>
                    <a:pt x="974276" y="211458"/>
                  </a:lnTo>
                  <a:lnTo>
                    <a:pt x="11781" y="291895"/>
                  </a:lnTo>
                  <a:lnTo>
                    <a:pt x="0" y="150923"/>
                  </a:lnTo>
                  <a:lnTo>
                    <a:pt x="962495" y="70486"/>
                  </a:lnTo>
                  <a:lnTo>
                    <a:pt x="956604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1FCE26BD-6933-3BEC-34DC-6517C96C95F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5471" y="4324582"/>
              <a:ext cx="1446245" cy="2000229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58D3A53-287F-438E-E7E0-D3243F9B371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630" y="4442242"/>
              <a:ext cx="230418" cy="122563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8BB271E-039A-5F1F-A8FC-AE940DD9E834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604A331-FB51-A2E1-3C75-A88EEB293525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156359E-8042-9D0B-458B-9F5AE743A835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78256AB-B346-6432-32B2-D65A0A725BF0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00482EF-57A7-724F-969B-70446851D480}"/>
                </a:ext>
              </a:extLst>
            </p:cNvPr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A19F5326-3518-6973-BBC6-D93946310905}"/>
                </a:ext>
              </a:extLst>
            </p:cNvPr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DB29A06D-6E5B-E848-A905-0BDC4ACF73C5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A5A67A84-D70F-7CBC-95CC-175CA683C873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B79BEF5-97BB-2509-CD8C-047EE8737616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B90D63A8-6701-8246-5B30-F7780ED6CFFC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4775E83-4B20-3D74-711D-57D9F0AE3E06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5171C1D9-23B8-A12E-5C48-260F7653AA8B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7798F229-7AE3-611E-6504-AD0C0B81F345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882EB45-F09B-ED55-CE81-C54243A012BF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1E50A44C-161A-82A8-D4CC-18864364D5AE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BEBE7EF6-0B8B-1DCF-61AB-C36F8F9ACED9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026E11E3-8EA2-B16D-C302-C45FA07A25FF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4FF542F4-07FF-77C4-FD79-4B595CE7396B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CAC2D74B-A850-612A-65ED-401294960FAD}"/>
                </a:ext>
              </a:extLst>
            </p:cNvPr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8255D34E-DFB7-A410-5B5D-BD5CEC484585}"/>
                </a:ext>
              </a:extLst>
            </p:cNvPr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D3F3B3FB-1514-D083-255F-FAB5B1EBC70D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C201BDE9-2076-9A33-E5F7-7A95E96AB129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A52E50FE-98F5-C467-B4BC-8CEF3BC02F9D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E7BC47F3-698C-9316-3BAA-F680182B8FA3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A1288B59-0F22-5E67-4540-771E6C644BA4}"/>
                </a:ext>
              </a:extLst>
            </p:cNvPr>
            <p:cNvSpPr/>
            <p:nvPr/>
          </p:nvSpPr>
          <p:spPr>
            <a:xfrm>
              <a:off x="4124555" y="5770826"/>
              <a:ext cx="13335" cy="316230"/>
            </a:xfrm>
            <a:custGeom>
              <a:avLst/>
              <a:gdLst/>
              <a:ahLst/>
              <a:cxnLst/>
              <a:rect l="l" t="t" r="r" b="b"/>
              <a:pathLst>
                <a:path w="13335" h="316229">
                  <a:moveTo>
                    <a:pt x="12995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896F3434-FECD-D427-8729-56674506FAAA}"/>
                </a:ext>
              </a:extLst>
            </p:cNvPr>
            <p:cNvSpPr/>
            <p:nvPr/>
          </p:nvSpPr>
          <p:spPr>
            <a:xfrm>
              <a:off x="4124555" y="5412942"/>
              <a:ext cx="3810" cy="316230"/>
            </a:xfrm>
            <a:custGeom>
              <a:avLst/>
              <a:gdLst/>
              <a:ahLst/>
              <a:cxnLst/>
              <a:rect l="l" t="t" r="r" b="b"/>
              <a:pathLst>
                <a:path w="3810" h="316229">
                  <a:moveTo>
                    <a:pt x="3603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1AA0FE6A-2EA5-2555-E304-5A1C3DE3E1E3}"/>
                </a:ext>
              </a:extLst>
            </p:cNvPr>
            <p:cNvSpPr/>
            <p:nvPr/>
          </p:nvSpPr>
          <p:spPr>
            <a:xfrm>
              <a:off x="4399095" y="5814949"/>
              <a:ext cx="15240" cy="312420"/>
            </a:xfrm>
            <a:custGeom>
              <a:avLst/>
              <a:gdLst/>
              <a:ahLst/>
              <a:cxnLst/>
              <a:rect l="l" t="t" r="r" b="b"/>
              <a:pathLst>
                <a:path w="15239" h="312420">
                  <a:moveTo>
                    <a:pt x="0" y="312179"/>
                  </a:moveTo>
                  <a:lnTo>
                    <a:pt x="14707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E37A6D6C-8836-544C-50AE-885680CB8406}"/>
                </a:ext>
              </a:extLst>
            </p:cNvPr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29129BCA-AA52-495A-1DA3-F758B7DC0288}"/>
                </a:ext>
              </a:extLst>
            </p:cNvPr>
            <p:cNvSpPr/>
            <p:nvPr/>
          </p:nvSpPr>
          <p:spPr>
            <a:xfrm>
              <a:off x="4144164" y="5393332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295775" y="19385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CF53E995-D4E3-EAA7-5766-A17371005D8F}"/>
                </a:ext>
              </a:extLst>
            </p:cNvPr>
            <p:cNvSpPr/>
            <p:nvPr/>
          </p:nvSpPr>
          <p:spPr>
            <a:xfrm>
              <a:off x="4183384" y="4682466"/>
              <a:ext cx="315595" cy="5715"/>
            </a:xfrm>
            <a:custGeom>
              <a:avLst/>
              <a:gdLst/>
              <a:ahLst/>
              <a:cxnLst/>
              <a:rect l="l" t="t" r="r" b="b"/>
              <a:pathLst>
                <a:path w="315595" h="5714">
                  <a:moveTo>
                    <a:pt x="315239" y="5530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B9E90283-D59E-47B7-AD03-7CC4D558481D}"/>
                </a:ext>
              </a:extLst>
            </p:cNvPr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C38601C1-A781-FE43-2849-5AF1C89CA9CC}"/>
                </a:ext>
              </a:extLst>
            </p:cNvPr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D58F9FBE-E2F4-B380-24C4-592993A09971}"/>
                </a:ext>
              </a:extLst>
            </p:cNvPr>
            <p:cNvSpPr/>
            <p:nvPr/>
          </p:nvSpPr>
          <p:spPr>
            <a:xfrm>
              <a:off x="4516757" y="4706979"/>
              <a:ext cx="28575" cy="343535"/>
            </a:xfrm>
            <a:custGeom>
              <a:avLst/>
              <a:gdLst/>
              <a:ahLst/>
              <a:cxnLst/>
              <a:rect l="l" t="t" r="r" b="b"/>
              <a:pathLst>
                <a:path w="28575" h="343535">
                  <a:moveTo>
                    <a:pt x="0" y="0"/>
                  </a:moveTo>
                  <a:lnTo>
                    <a:pt x="28329" y="343333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8498F1FE-315B-16ED-C760-98BC053F49C7}"/>
                </a:ext>
              </a:extLst>
            </p:cNvPr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D8BE0BEC-1D78-4C4C-EA54-ED6F49C36171}"/>
                </a:ext>
              </a:extLst>
            </p:cNvPr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B39CFC9C-ECF4-E15C-1873-564CC7C71A76}"/>
                </a:ext>
              </a:extLst>
            </p:cNvPr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3536AF74-BDBB-C00A-6B30-7E4FBFD1C348}"/>
                </a:ext>
              </a:extLst>
            </p:cNvPr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AD178F13-0AEE-7E1D-F40E-5561B57EBD1E}"/>
                </a:ext>
              </a:extLst>
            </p:cNvPr>
            <p:cNvSpPr/>
            <p:nvPr/>
          </p:nvSpPr>
          <p:spPr>
            <a:xfrm>
              <a:off x="4394193" y="4496171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2">
              <a:extLst>
                <a:ext uri="{FF2B5EF4-FFF2-40B4-BE49-F238E27FC236}">
                  <a16:creationId xmlns:a16="http://schemas.microsoft.com/office/drawing/2014/main" id="{A42CE844-A4B4-B90F-7DE1-19BEC53051F1}"/>
                </a:ext>
              </a:extLst>
            </p:cNvPr>
            <p:cNvSpPr/>
            <p:nvPr/>
          </p:nvSpPr>
          <p:spPr>
            <a:xfrm>
              <a:off x="4374583" y="4461852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3">
              <a:extLst>
                <a:ext uri="{FF2B5EF4-FFF2-40B4-BE49-F238E27FC236}">
                  <a16:creationId xmlns:a16="http://schemas.microsoft.com/office/drawing/2014/main" id="{83A1B65F-6849-3F7B-42CA-077349BE626B}"/>
                </a:ext>
              </a:extLst>
            </p:cNvPr>
            <p:cNvSpPr/>
            <p:nvPr/>
          </p:nvSpPr>
          <p:spPr>
            <a:xfrm>
              <a:off x="4443219" y="4481462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4">
              <a:extLst>
                <a:ext uri="{FF2B5EF4-FFF2-40B4-BE49-F238E27FC236}">
                  <a16:creationId xmlns:a16="http://schemas.microsoft.com/office/drawing/2014/main" id="{6FBB4C2F-21A4-3F99-06A4-EA3AF1A4B749}"/>
                </a:ext>
              </a:extLst>
            </p:cNvPr>
            <p:cNvSpPr/>
            <p:nvPr/>
          </p:nvSpPr>
          <p:spPr>
            <a:xfrm>
              <a:off x="4310850" y="4461852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55">
            <a:extLst>
              <a:ext uri="{FF2B5EF4-FFF2-40B4-BE49-F238E27FC236}">
                <a16:creationId xmlns:a16="http://schemas.microsoft.com/office/drawing/2014/main" id="{7E67364D-04BC-FF6D-ED52-A033A1C46D41}"/>
              </a:ext>
            </a:extLst>
          </p:cNvPr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Mask 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4" name="object 56">
            <a:extLst>
              <a:ext uri="{FF2B5EF4-FFF2-40B4-BE49-F238E27FC236}">
                <a16:creationId xmlns:a16="http://schemas.microsoft.com/office/drawing/2014/main" id="{3A0F7CCF-0F1E-7160-BB08-46B66A5F8355}"/>
              </a:ext>
            </a:extLst>
          </p:cNvPr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21285" marR="158115">
              <a:lnSpc>
                <a:spcPts val="2900"/>
              </a:lnSpc>
              <a:spcBef>
                <a:spcPts val="60"/>
              </a:spcBef>
            </a:pP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Keypoint 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57">
            <a:extLst>
              <a:ext uri="{FF2B5EF4-FFF2-40B4-BE49-F238E27FC236}">
                <a16:creationId xmlns:a16="http://schemas.microsoft.com/office/drawing/2014/main" id="{C12469DD-876A-CC71-3A1F-76BDC9CD6AB0}"/>
              </a:ext>
            </a:extLst>
          </p:cNvPr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sz="1800" b="1" spc="-10" dirty="0">
                <a:latin typeface="Calibri"/>
                <a:cs typeface="Calibri"/>
              </a:rPr>
              <a:t>Keypoint </a:t>
            </a:r>
            <a:r>
              <a:rPr sz="1800" b="1" spc="-20" dirty="0">
                <a:latin typeface="Calibri"/>
                <a:cs typeface="Calibri"/>
              </a:rPr>
              <a:t>estimation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423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E9862B-57AC-665D-D138-80048AA5A903}"/>
              </a:ext>
            </a:extLst>
          </p:cNvPr>
          <p:cNvSpPr/>
          <p:nvPr/>
        </p:nvSpPr>
        <p:spPr>
          <a:xfrm>
            <a:off x="337351" y="967739"/>
            <a:ext cx="11523216" cy="31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944D275-684B-FE4A-06D0-422783EEA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8018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15" dirty="0"/>
              <a:t> </a:t>
            </a:r>
            <a:r>
              <a:rPr spc="-10" dirty="0"/>
              <a:t>R-</a:t>
            </a:r>
            <a:r>
              <a:rPr dirty="0"/>
              <a:t>CNN:</a:t>
            </a:r>
            <a:r>
              <a:rPr spc="-5" dirty="0"/>
              <a:t> </a:t>
            </a:r>
            <a:r>
              <a:rPr spc="-10" dirty="0"/>
              <a:t>Keypoints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206EF17-A896-056A-B1B1-4F73597D0F55}"/>
              </a:ext>
            </a:extLst>
          </p:cNvPr>
          <p:cNvSpPr txBox="1"/>
          <p:nvPr/>
        </p:nvSpPr>
        <p:spPr>
          <a:xfrm>
            <a:off x="916939" y="6356352"/>
            <a:ext cx="19316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He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“Mask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R-CNN”,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ICCV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8BC7F02-3F81-F731-2B57-1C4ADE09BC08}"/>
              </a:ext>
            </a:extLst>
          </p:cNvPr>
          <p:cNvGrpSpPr/>
          <p:nvPr/>
        </p:nvGrpSpPr>
        <p:grpSpPr>
          <a:xfrm>
            <a:off x="3198445" y="629080"/>
            <a:ext cx="3708400" cy="4654550"/>
            <a:chOff x="3198445" y="629080"/>
            <a:chExt cx="3708400" cy="465455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152CE05-A0C7-BBC1-0293-9E1A4AAD4CF1}"/>
                </a:ext>
              </a:extLst>
            </p:cNvPr>
            <p:cNvSpPr/>
            <p:nvPr/>
          </p:nvSpPr>
          <p:spPr>
            <a:xfrm>
              <a:off x="3207970" y="1151962"/>
              <a:ext cx="1884045" cy="4121785"/>
            </a:xfrm>
            <a:custGeom>
              <a:avLst/>
              <a:gdLst/>
              <a:ahLst/>
              <a:cxnLst/>
              <a:rect l="l" t="t" r="r" b="b"/>
              <a:pathLst>
                <a:path w="1884045" h="4121785">
                  <a:moveTo>
                    <a:pt x="0" y="1513531"/>
                  </a:moveTo>
                  <a:lnTo>
                    <a:pt x="1513534" y="0"/>
                  </a:lnTo>
                  <a:lnTo>
                    <a:pt x="1883909" y="0"/>
                  </a:lnTo>
                  <a:lnTo>
                    <a:pt x="1883909" y="2608195"/>
                  </a:lnTo>
                  <a:lnTo>
                    <a:pt x="370374" y="4121726"/>
                  </a:lnTo>
                  <a:lnTo>
                    <a:pt x="0" y="4121726"/>
                  </a:lnTo>
                  <a:lnTo>
                    <a:pt x="0" y="1513531"/>
                  </a:lnTo>
                  <a:close/>
                </a:path>
                <a:path w="1884045" h="4121785">
                  <a:moveTo>
                    <a:pt x="0" y="1513531"/>
                  </a:moveTo>
                  <a:lnTo>
                    <a:pt x="370374" y="1513531"/>
                  </a:lnTo>
                  <a:lnTo>
                    <a:pt x="1883909" y="0"/>
                  </a:lnTo>
                </a:path>
                <a:path w="1884045" h="4121785">
                  <a:moveTo>
                    <a:pt x="370374" y="1513531"/>
                  </a:moveTo>
                  <a:lnTo>
                    <a:pt x="370374" y="4121726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9C2C610-082E-4CE1-B135-0A6C10A8D03B}"/>
                </a:ext>
              </a:extLst>
            </p:cNvPr>
            <p:cNvSpPr/>
            <p:nvPr/>
          </p:nvSpPr>
          <p:spPr>
            <a:xfrm>
              <a:off x="3763559" y="2922201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2"/>
                  </a:lnTo>
                  <a:lnTo>
                    <a:pt x="0" y="1867514"/>
                  </a:lnTo>
                  <a:lnTo>
                    <a:pt x="475076" y="1399043"/>
                  </a:lnTo>
                  <a:lnTo>
                    <a:pt x="475076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1E18026-10F7-E885-B4F1-78D7D59C0990}"/>
                </a:ext>
              </a:extLst>
            </p:cNvPr>
            <p:cNvSpPr/>
            <p:nvPr/>
          </p:nvSpPr>
          <p:spPr>
            <a:xfrm>
              <a:off x="3763559" y="2922201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1"/>
                  </a:lnTo>
                  <a:lnTo>
                    <a:pt x="0" y="1867514"/>
                  </a:lnTo>
                  <a:lnTo>
                    <a:pt x="475076" y="1399042"/>
                  </a:lnTo>
                  <a:lnTo>
                    <a:pt x="475076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C87FFAE-C3E5-5D5E-216F-87B17ABBC24C}"/>
                </a:ext>
              </a:extLst>
            </p:cNvPr>
            <p:cNvSpPr/>
            <p:nvPr/>
          </p:nvSpPr>
          <p:spPr>
            <a:xfrm>
              <a:off x="3868131" y="3292171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h="1417320">
                  <a:moveTo>
                    <a:pt x="0" y="0"/>
                  </a:moveTo>
                  <a:lnTo>
                    <a:pt x="1" y="141723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BF7A6A7-B8C4-49B1-CFB3-C3631D83D0E5}"/>
                </a:ext>
              </a:extLst>
            </p:cNvPr>
            <p:cNvSpPr/>
            <p:nvPr/>
          </p:nvSpPr>
          <p:spPr>
            <a:xfrm>
              <a:off x="3982735" y="3184234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h="1423670">
                  <a:moveTo>
                    <a:pt x="0" y="0"/>
                  </a:moveTo>
                  <a:lnTo>
                    <a:pt x="1" y="142362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5021701-2E40-1A20-D6F1-587472854FC7}"/>
                </a:ext>
              </a:extLst>
            </p:cNvPr>
            <p:cNvSpPr/>
            <p:nvPr/>
          </p:nvSpPr>
          <p:spPr>
            <a:xfrm>
              <a:off x="4103483" y="3046074"/>
              <a:ext cx="0" cy="1414145"/>
            </a:xfrm>
            <a:custGeom>
              <a:avLst/>
              <a:gdLst/>
              <a:ahLst/>
              <a:cxnLst/>
              <a:rect l="l" t="t" r="r" b="b"/>
              <a:pathLst>
                <a:path h="1414145">
                  <a:moveTo>
                    <a:pt x="0" y="0"/>
                  </a:moveTo>
                  <a:lnTo>
                    <a:pt x="1" y="141403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1134915-BCC2-C8C1-0C4F-30A55F0B6A20}"/>
                </a:ext>
              </a:extLst>
            </p:cNvPr>
            <p:cNvSpPr/>
            <p:nvPr/>
          </p:nvSpPr>
          <p:spPr>
            <a:xfrm>
              <a:off x="3771390" y="3233120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9741AED1-06D4-9C51-6C01-FC8B6A6570CE}"/>
                </a:ext>
              </a:extLst>
            </p:cNvPr>
            <p:cNvSpPr/>
            <p:nvPr/>
          </p:nvSpPr>
          <p:spPr>
            <a:xfrm>
              <a:off x="3771390" y="3537841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20A4952E-ED3A-9B6F-2E2F-06B88F8F59F4}"/>
                </a:ext>
              </a:extLst>
            </p:cNvPr>
            <p:cNvSpPr/>
            <p:nvPr/>
          </p:nvSpPr>
          <p:spPr>
            <a:xfrm>
              <a:off x="3771390" y="3842561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A74A89CD-4A98-A198-F5C8-807939E0DE3F}"/>
                </a:ext>
              </a:extLst>
            </p:cNvPr>
            <p:cNvSpPr/>
            <p:nvPr/>
          </p:nvSpPr>
          <p:spPr>
            <a:xfrm>
              <a:off x="3771390" y="4147282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56A8E924-DE75-AF30-00EE-25952B4858A6}"/>
                </a:ext>
              </a:extLst>
            </p:cNvPr>
            <p:cNvSpPr/>
            <p:nvPr/>
          </p:nvSpPr>
          <p:spPr>
            <a:xfrm>
              <a:off x="5788498" y="2831858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DC147C97-9115-BA6E-DF1F-A46BF2FC4108}"/>
                </a:ext>
              </a:extLst>
            </p:cNvPr>
            <p:cNvSpPr/>
            <p:nvPr/>
          </p:nvSpPr>
          <p:spPr>
            <a:xfrm>
              <a:off x="6121211" y="3976361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B7F418B2-551B-5BD9-C2F9-7594B97BCA68}"/>
                </a:ext>
              </a:extLst>
            </p:cNvPr>
            <p:cNvSpPr/>
            <p:nvPr/>
          </p:nvSpPr>
          <p:spPr>
            <a:xfrm>
              <a:off x="6121211" y="3639436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F9596C0-D082-7085-585F-36119501648D}"/>
                </a:ext>
              </a:extLst>
            </p:cNvPr>
            <p:cNvSpPr/>
            <p:nvPr/>
          </p:nvSpPr>
          <p:spPr>
            <a:xfrm>
              <a:off x="6121211" y="3265346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06936845-2FE9-9AA8-DC54-A0BD3619AEC5}"/>
                </a:ext>
              </a:extLst>
            </p:cNvPr>
            <p:cNvSpPr/>
            <p:nvPr/>
          </p:nvSpPr>
          <p:spPr>
            <a:xfrm>
              <a:off x="6346150" y="311050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10472191-7EF2-A140-1059-67A6A0F8A66E}"/>
                </a:ext>
              </a:extLst>
            </p:cNvPr>
            <p:cNvSpPr/>
            <p:nvPr/>
          </p:nvSpPr>
          <p:spPr>
            <a:xfrm>
              <a:off x="6471876" y="2984775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DF000B9-6C1F-5DD7-773C-884CAA0F61CF}"/>
                </a:ext>
              </a:extLst>
            </p:cNvPr>
            <p:cNvSpPr/>
            <p:nvPr/>
          </p:nvSpPr>
          <p:spPr>
            <a:xfrm>
              <a:off x="6223510" y="323622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ACD9D5F-35C3-0543-2591-95CE85801497}"/>
                </a:ext>
              </a:extLst>
            </p:cNvPr>
            <p:cNvSpPr/>
            <p:nvPr/>
          </p:nvSpPr>
          <p:spPr>
            <a:xfrm>
              <a:off x="4280954" y="629081"/>
              <a:ext cx="2626360" cy="3468370"/>
            </a:xfrm>
            <a:custGeom>
              <a:avLst/>
              <a:gdLst/>
              <a:ahLst/>
              <a:cxnLst/>
              <a:rect l="l" t="t" r="r" b="b"/>
              <a:pathLst>
                <a:path w="2626359" h="3468370">
                  <a:moveTo>
                    <a:pt x="1465211" y="3430028"/>
                  </a:moveTo>
                  <a:lnTo>
                    <a:pt x="1389011" y="3391928"/>
                  </a:lnTo>
                  <a:lnTo>
                    <a:pt x="1389011" y="3420503"/>
                  </a:lnTo>
                  <a:lnTo>
                    <a:pt x="0" y="3420503"/>
                  </a:lnTo>
                  <a:lnTo>
                    <a:pt x="0" y="3439553"/>
                  </a:lnTo>
                  <a:lnTo>
                    <a:pt x="1389011" y="3439553"/>
                  </a:lnTo>
                  <a:lnTo>
                    <a:pt x="1389011" y="3468128"/>
                  </a:lnTo>
                  <a:lnTo>
                    <a:pt x="1446161" y="3439553"/>
                  </a:lnTo>
                  <a:lnTo>
                    <a:pt x="1465211" y="3430028"/>
                  </a:lnTo>
                  <a:close/>
                </a:path>
                <a:path w="2626359" h="3468370">
                  <a:moveTo>
                    <a:pt x="2625864" y="42862"/>
                  </a:moveTo>
                  <a:lnTo>
                    <a:pt x="2597289" y="28575"/>
                  </a:lnTo>
                  <a:lnTo>
                    <a:pt x="2540139" y="0"/>
                  </a:lnTo>
                  <a:lnTo>
                    <a:pt x="2540139" y="28575"/>
                  </a:lnTo>
                  <a:lnTo>
                    <a:pt x="1905076" y="28575"/>
                  </a:lnTo>
                  <a:lnTo>
                    <a:pt x="1898688" y="34975"/>
                  </a:lnTo>
                  <a:lnTo>
                    <a:pt x="1898688" y="2424061"/>
                  </a:lnTo>
                  <a:lnTo>
                    <a:pt x="1927263" y="2424061"/>
                  </a:lnTo>
                  <a:lnTo>
                    <a:pt x="1927263" y="57150"/>
                  </a:lnTo>
                  <a:lnTo>
                    <a:pt x="2540139" y="57150"/>
                  </a:lnTo>
                  <a:lnTo>
                    <a:pt x="2540139" y="85725"/>
                  </a:lnTo>
                  <a:lnTo>
                    <a:pt x="2597289" y="57150"/>
                  </a:lnTo>
                  <a:lnTo>
                    <a:pt x="2625864" y="42862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710C3B49-7648-8420-9687-97251CA5DBF2}"/>
              </a:ext>
            </a:extLst>
          </p:cNvPr>
          <p:cNvSpPr txBox="1"/>
          <p:nvPr/>
        </p:nvSpPr>
        <p:spPr>
          <a:xfrm>
            <a:off x="4594809" y="4208271"/>
            <a:ext cx="11525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RoI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Align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FCD1A867-ECFF-C37F-781B-355E712E5DAF}"/>
              </a:ext>
            </a:extLst>
          </p:cNvPr>
          <p:cNvGrpSpPr/>
          <p:nvPr/>
        </p:nvGrpSpPr>
        <p:grpSpPr>
          <a:xfrm>
            <a:off x="3882235" y="1617789"/>
            <a:ext cx="3862704" cy="2276475"/>
            <a:chOff x="3882235" y="1617789"/>
            <a:chExt cx="3862704" cy="2276475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42026B9-76FF-8D3F-75AB-AC0DB2DC5159}"/>
                </a:ext>
              </a:extLst>
            </p:cNvPr>
            <p:cNvSpPr/>
            <p:nvPr/>
          </p:nvSpPr>
          <p:spPr>
            <a:xfrm>
              <a:off x="6662367" y="3817860"/>
              <a:ext cx="1082040" cy="76200"/>
            </a:xfrm>
            <a:custGeom>
              <a:avLst/>
              <a:gdLst/>
              <a:ahLst/>
              <a:cxnLst/>
              <a:rect l="l" t="t" r="r" b="b"/>
              <a:pathLst>
                <a:path w="1082040" h="76200">
                  <a:moveTo>
                    <a:pt x="1005839" y="47624"/>
                  </a:moveTo>
                  <a:lnTo>
                    <a:pt x="1005839" y="76200"/>
                  </a:lnTo>
                  <a:lnTo>
                    <a:pt x="1062989" y="47625"/>
                  </a:lnTo>
                  <a:lnTo>
                    <a:pt x="1005839" y="47624"/>
                  </a:lnTo>
                  <a:close/>
                </a:path>
                <a:path w="1082040" h="76200">
                  <a:moveTo>
                    <a:pt x="1005839" y="28574"/>
                  </a:moveTo>
                  <a:lnTo>
                    <a:pt x="1005839" y="47624"/>
                  </a:lnTo>
                  <a:lnTo>
                    <a:pt x="1018538" y="47625"/>
                  </a:lnTo>
                  <a:lnTo>
                    <a:pt x="1018538" y="28575"/>
                  </a:lnTo>
                  <a:lnTo>
                    <a:pt x="1005839" y="28574"/>
                  </a:lnTo>
                  <a:close/>
                </a:path>
                <a:path w="1082040" h="76200">
                  <a:moveTo>
                    <a:pt x="1005839" y="0"/>
                  </a:moveTo>
                  <a:lnTo>
                    <a:pt x="1005839" y="28574"/>
                  </a:lnTo>
                  <a:lnTo>
                    <a:pt x="1018538" y="28575"/>
                  </a:lnTo>
                  <a:lnTo>
                    <a:pt x="1018538" y="47625"/>
                  </a:lnTo>
                  <a:lnTo>
                    <a:pt x="1062992" y="47623"/>
                  </a:lnTo>
                  <a:lnTo>
                    <a:pt x="1082039" y="38100"/>
                  </a:lnTo>
                  <a:lnTo>
                    <a:pt x="1005839" y="0"/>
                  </a:lnTo>
                  <a:close/>
                </a:path>
                <a:path w="1082040" h="76200">
                  <a:moveTo>
                    <a:pt x="0" y="28573"/>
                  </a:moveTo>
                  <a:lnTo>
                    <a:pt x="0" y="47623"/>
                  </a:lnTo>
                  <a:lnTo>
                    <a:pt x="1005839" y="47624"/>
                  </a:lnTo>
                  <a:lnTo>
                    <a:pt x="1005839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686EF95A-36A6-236E-FDFF-162AD78E22E8}"/>
                </a:ext>
              </a:extLst>
            </p:cNvPr>
            <p:cNvSpPr/>
            <p:nvPr/>
          </p:nvSpPr>
          <p:spPr>
            <a:xfrm>
              <a:off x="4589819" y="2591215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8"/>
                  </a:lnTo>
                  <a:lnTo>
                    <a:pt x="274728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4ACB5C5C-9680-D575-9FC8-C3AE454E6DBE}"/>
                </a:ext>
              </a:extLst>
            </p:cNvPr>
            <p:cNvSpPr/>
            <p:nvPr/>
          </p:nvSpPr>
          <p:spPr>
            <a:xfrm>
              <a:off x="4589819" y="2591215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9"/>
                  </a:lnTo>
                  <a:lnTo>
                    <a:pt x="274728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02612DA-15BA-DB11-A42E-AFBA2A31B76B}"/>
                </a:ext>
              </a:extLst>
            </p:cNvPr>
            <p:cNvSpPr/>
            <p:nvPr/>
          </p:nvSpPr>
          <p:spPr>
            <a:xfrm>
              <a:off x="3891760" y="1627314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2" y="0"/>
                  </a:moveTo>
                  <a:lnTo>
                    <a:pt x="0" y="890728"/>
                  </a:lnTo>
                  <a:lnTo>
                    <a:pt x="0" y="1415230"/>
                  </a:lnTo>
                  <a:lnTo>
                    <a:pt x="947352" y="524501"/>
                  </a:lnTo>
                  <a:lnTo>
                    <a:pt x="94735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7B5BDA0-1520-3A51-C4E3-803A5EAD8110}"/>
                </a:ext>
              </a:extLst>
            </p:cNvPr>
            <p:cNvSpPr/>
            <p:nvPr/>
          </p:nvSpPr>
          <p:spPr>
            <a:xfrm>
              <a:off x="3891760" y="1627314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3" y="0"/>
                  </a:moveTo>
                  <a:lnTo>
                    <a:pt x="0" y="890728"/>
                  </a:lnTo>
                  <a:lnTo>
                    <a:pt x="0" y="1415231"/>
                  </a:lnTo>
                  <a:lnTo>
                    <a:pt x="947353" y="524502"/>
                  </a:lnTo>
                  <a:lnTo>
                    <a:pt x="947353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1ABB34E6-F5BF-17F1-4E24-59523DE3B181}"/>
              </a:ext>
            </a:extLst>
          </p:cNvPr>
          <p:cNvSpPr txBox="1"/>
          <p:nvPr/>
        </p:nvSpPr>
        <p:spPr>
          <a:xfrm>
            <a:off x="6689026" y="4144264"/>
            <a:ext cx="88391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Conv…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912460F7-0612-2808-5B84-7FD8C0A53702}"/>
              </a:ext>
            </a:extLst>
          </p:cNvPr>
          <p:cNvSpPr txBox="1"/>
          <p:nvPr/>
        </p:nvSpPr>
        <p:spPr>
          <a:xfrm>
            <a:off x="6967639" y="94077"/>
            <a:ext cx="42303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Classification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Scores: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Box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coordinates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(per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class):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C </a:t>
            </a:r>
            <a:r>
              <a:rPr sz="2000" spc="-10" dirty="0">
                <a:latin typeface="Calibri"/>
                <a:cs typeface="Calibri"/>
              </a:rPr>
              <a:t>Segmentation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mask: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28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 28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96" name="object 32">
            <a:extLst>
              <a:ext uri="{FF2B5EF4-FFF2-40B4-BE49-F238E27FC236}">
                <a16:creationId xmlns:a16="http://schemas.microsoft.com/office/drawing/2014/main" id="{F1135665-E437-B734-D975-C84DCDA2F1A2}"/>
              </a:ext>
            </a:extLst>
          </p:cNvPr>
          <p:cNvGraphicFramePr>
            <a:graphicFrameLocks noGrp="1"/>
          </p:cNvGraphicFramePr>
          <p:nvPr/>
        </p:nvGraphicFramePr>
        <p:xfrm>
          <a:off x="7942212" y="3211530"/>
          <a:ext cx="1043939" cy="129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" name="object 33">
            <a:extLst>
              <a:ext uri="{FF2B5EF4-FFF2-40B4-BE49-F238E27FC236}">
                <a16:creationId xmlns:a16="http://schemas.microsoft.com/office/drawing/2014/main" id="{AFCA276F-3176-2B10-984C-C39D81AB659A}"/>
              </a:ext>
            </a:extLst>
          </p:cNvPr>
          <p:cNvSpPr/>
          <p:nvPr/>
        </p:nvSpPr>
        <p:spPr>
          <a:xfrm>
            <a:off x="2046339" y="3817859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69" h="76200">
                <a:moveTo>
                  <a:pt x="915542" y="47624"/>
                </a:moveTo>
                <a:lnTo>
                  <a:pt x="915541" y="76200"/>
                </a:lnTo>
                <a:lnTo>
                  <a:pt x="972692" y="47625"/>
                </a:lnTo>
                <a:lnTo>
                  <a:pt x="915542" y="47624"/>
                </a:lnTo>
                <a:close/>
              </a:path>
              <a:path w="991869" h="76200">
                <a:moveTo>
                  <a:pt x="915542" y="28574"/>
                </a:moveTo>
                <a:lnTo>
                  <a:pt x="915542" y="47624"/>
                </a:lnTo>
                <a:lnTo>
                  <a:pt x="928243" y="47625"/>
                </a:lnTo>
                <a:lnTo>
                  <a:pt x="928243" y="28575"/>
                </a:lnTo>
                <a:lnTo>
                  <a:pt x="915542" y="28574"/>
                </a:lnTo>
                <a:close/>
              </a:path>
              <a:path w="991869" h="76200">
                <a:moveTo>
                  <a:pt x="915543" y="0"/>
                </a:moveTo>
                <a:lnTo>
                  <a:pt x="915542" y="28574"/>
                </a:lnTo>
                <a:lnTo>
                  <a:pt x="928243" y="28575"/>
                </a:lnTo>
                <a:lnTo>
                  <a:pt x="928243" y="47625"/>
                </a:lnTo>
                <a:lnTo>
                  <a:pt x="972695" y="47623"/>
                </a:lnTo>
                <a:lnTo>
                  <a:pt x="991743" y="38100"/>
                </a:lnTo>
                <a:lnTo>
                  <a:pt x="915543" y="0"/>
                </a:lnTo>
                <a:close/>
              </a:path>
              <a:path w="991869" h="76200">
                <a:moveTo>
                  <a:pt x="0" y="28573"/>
                </a:moveTo>
                <a:lnTo>
                  <a:pt x="0" y="47623"/>
                </a:lnTo>
                <a:lnTo>
                  <a:pt x="915542" y="47624"/>
                </a:lnTo>
                <a:lnTo>
                  <a:pt x="91554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4">
            <a:extLst>
              <a:ext uri="{FF2B5EF4-FFF2-40B4-BE49-F238E27FC236}">
                <a16:creationId xmlns:a16="http://schemas.microsoft.com/office/drawing/2014/main" id="{E42CC531-FA63-4EAC-7992-D92F56DC31D5}"/>
              </a:ext>
            </a:extLst>
          </p:cNvPr>
          <p:cNvSpPr txBox="1"/>
          <p:nvPr/>
        </p:nvSpPr>
        <p:spPr>
          <a:xfrm>
            <a:off x="2113832" y="4010151"/>
            <a:ext cx="7226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+RPN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9" name="object 35">
            <a:extLst>
              <a:ext uri="{FF2B5EF4-FFF2-40B4-BE49-F238E27FC236}">
                <a16:creationId xmlns:a16="http://schemas.microsoft.com/office/drawing/2014/main" id="{34812374-3A67-22F4-3CCD-D2E8CCA25FB3}"/>
              </a:ext>
            </a:extLst>
          </p:cNvPr>
          <p:cNvSpPr txBox="1"/>
          <p:nvPr/>
        </p:nvSpPr>
        <p:spPr>
          <a:xfrm>
            <a:off x="4877710" y="4881879"/>
            <a:ext cx="17068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256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14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0" name="object 36">
            <a:extLst>
              <a:ext uri="{FF2B5EF4-FFF2-40B4-BE49-F238E27FC236}">
                <a16:creationId xmlns:a16="http://schemas.microsoft.com/office/drawing/2014/main" id="{EFBD6DC4-DD19-EEA3-3CCF-F61C85097376}"/>
              </a:ext>
            </a:extLst>
          </p:cNvPr>
          <p:cNvSpPr txBox="1"/>
          <p:nvPr/>
        </p:nvSpPr>
        <p:spPr>
          <a:xfrm>
            <a:off x="6707855" y="4556252"/>
            <a:ext cx="4916805" cy="171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8480" marR="1441450" indent="-3460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Keypoint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masks: 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56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725"/>
              </a:spcBef>
            </a:pPr>
            <a:r>
              <a:rPr sz="2400" spc="-10" dirty="0">
                <a:latin typeface="Calibri"/>
                <a:cs typeface="Calibri"/>
              </a:rPr>
              <a:t>Ground-</a:t>
            </a:r>
            <a:r>
              <a:rPr sz="2400" dirty="0">
                <a:latin typeface="Calibri"/>
                <a:cs typeface="Calibri"/>
              </a:rPr>
              <a:t>truth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“pixel”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turned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keypoint.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softmax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2" name="object 37">
            <a:extLst>
              <a:ext uri="{FF2B5EF4-FFF2-40B4-BE49-F238E27FC236}">
                <a16:creationId xmlns:a16="http://schemas.microsoft.com/office/drawing/2014/main" id="{4719F5DB-E221-81E5-8644-7BC2FD1A5664}"/>
              </a:ext>
            </a:extLst>
          </p:cNvPr>
          <p:cNvGrpSpPr/>
          <p:nvPr/>
        </p:nvGrpSpPr>
        <p:grpSpPr>
          <a:xfrm>
            <a:off x="210644" y="2381191"/>
            <a:ext cx="1710055" cy="2366010"/>
            <a:chOff x="210644" y="2381191"/>
            <a:chExt cx="1710055" cy="2366010"/>
          </a:xfrm>
        </p:grpSpPr>
        <p:pic>
          <p:nvPicPr>
            <p:cNvPr id="103" name="object 38">
              <a:extLst>
                <a:ext uri="{FF2B5EF4-FFF2-40B4-BE49-F238E27FC236}">
                  <a16:creationId xmlns:a16="http://schemas.microsoft.com/office/drawing/2014/main" id="{97EB7B43-E6E7-10C9-056C-7C99BF9B9FB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644" y="2381191"/>
              <a:ext cx="1709929" cy="2365453"/>
            </a:xfrm>
            <a:prstGeom prst="rect">
              <a:avLst/>
            </a:prstGeom>
          </p:spPr>
        </p:pic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286D5130-61AB-AB23-108A-F8B3A6BA9720}"/>
                </a:ext>
              </a:extLst>
            </p:cNvPr>
            <p:cNvSpPr/>
            <p:nvPr/>
          </p:nvSpPr>
          <p:spPr>
            <a:xfrm>
              <a:off x="595044" y="2413166"/>
              <a:ext cx="810260" cy="2296795"/>
            </a:xfrm>
            <a:custGeom>
              <a:avLst/>
              <a:gdLst/>
              <a:ahLst/>
              <a:cxnLst/>
              <a:rect l="l" t="t" r="r" b="b"/>
              <a:pathLst>
                <a:path w="810260" h="2296795">
                  <a:moveTo>
                    <a:pt x="0" y="0"/>
                  </a:moveTo>
                  <a:lnTo>
                    <a:pt x="810189" y="0"/>
                  </a:lnTo>
                  <a:lnTo>
                    <a:pt x="810189" y="2296235"/>
                  </a:lnTo>
                  <a:lnTo>
                    <a:pt x="0" y="229623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40">
            <a:extLst>
              <a:ext uri="{FF2B5EF4-FFF2-40B4-BE49-F238E27FC236}">
                <a16:creationId xmlns:a16="http://schemas.microsoft.com/office/drawing/2014/main" id="{29B35ABE-0180-3548-FCF6-BEEEAEDBD804}"/>
              </a:ext>
            </a:extLst>
          </p:cNvPr>
          <p:cNvSpPr txBox="1"/>
          <p:nvPr/>
        </p:nvSpPr>
        <p:spPr>
          <a:xfrm>
            <a:off x="7971211" y="1782063"/>
            <a:ext cx="3324225" cy="135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 marR="508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One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mask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each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of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K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different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keypoints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85"/>
              </a:spcBef>
              <a:tabLst>
                <a:tab pos="1327785" algn="l"/>
              </a:tabLst>
            </a:pPr>
            <a:r>
              <a:rPr sz="1800" dirty="0">
                <a:latin typeface="Calibri"/>
                <a:cs typeface="Calibri"/>
              </a:rPr>
              <a:t>Left</a:t>
            </a:r>
            <a:r>
              <a:rPr sz="1800" spc="-10" dirty="0">
                <a:latin typeface="Calibri"/>
                <a:cs typeface="Calibri"/>
              </a:rPr>
              <a:t> ankle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baseline="3086" dirty="0">
                <a:latin typeface="Calibri"/>
                <a:cs typeface="Calibri"/>
              </a:rPr>
              <a:t>Right</a:t>
            </a:r>
            <a:r>
              <a:rPr sz="2700" spc="-30" baseline="3086" dirty="0">
                <a:latin typeface="Calibri"/>
                <a:cs typeface="Calibri"/>
              </a:rPr>
              <a:t> ankle</a:t>
            </a:r>
            <a:endParaRPr sz="2700" baseline="3086">
              <a:latin typeface="Calibri"/>
              <a:cs typeface="Calibri"/>
            </a:endParaRPr>
          </a:p>
        </p:txBody>
      </p:sp>
      <p:graphicFrame>
        <p:nvGraphicFramePr>
          <p:cNvPr id="106" name="object 41">
            <a:extLst>
              <a:ext uri="{FF2B5EF4-FFF2-40B4-BE49-F238E27FC236}">
                <a16:creationId xmlns:a16="http://schemas.microsoft.com/office/drawing/2014/main" id="{39EDCB8B-FCD2-2E95-F345-7766117BA691}"/>
              </a:ext>
            </a:extLst>
          </p:cNvPr>
          <p:cNvGraphicFramePr>
            <a:graphicFrameLocks noGrp="1"/>
          </p:cNvGraphicFramePr>
          <p:nvPr/>
        </p:nvGraphicFramePr>
        <p:xfrm>
          <a:off x="9292088" y="3223098"/>
          <a:ext cx="1043939" cy="129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" name="object 42">
            <a:extLst>
              <a:ext uri="{FF2B5EF4-FFF2-40B4-BE49-F238E27FC236}">
                <a16:creationId xmlns:a16="http://schemas.microsoft.com/office/drawing/2014/main" id="{E4C9BA99-61CA-4A9B-A13F-F95D1C46EC10}"/>
              </a:ext>
            </a:extLst>
          </p:cNvPr>
          <p:cNvSpPr txBox="1"/>
          <p:nvPr/>
        </p:nvSpPr>
        <p:spPr>
          <a:xfrm>
            <a:off x="10820359" y="3361435"/>
            <a:ext cx="341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109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97691A4-4A15-A052-45C7-74D417445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Joint</a:t>
            </a:r>
            <a:r>
              <a:rPr spc="-110" dirty="0"/>
              <a:t> </a:t>
            </a:r>
            <a:r>
              <a:rPr dirty="0"/>
              <a:t>Instance</a:t>
            </a:r>
            <a:r>
              <a:rPr spc="-95" dirty="0"/>
              <a:t> </a:t>
            </a:r>
            <a:r>
              <a:rPr dirty="0"/>
              <a:t>Segmentation</a:t>
            </a:r>
            <a:r>
              <a:rPr spc="-100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dirty="0"/>
              <a:t>Pose</a:t>
            </a:r>
            <a:r>
              <a:rPr spc="-95" dirty="0"/>
              <a:t> </a:t>
            </a:r>
            <a:r>
              <a:rPr spc="-10" dirty="0"/>
              <a:t>Estimation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14E160F-A533-27C4-8B97-286A3DECF2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" y="1746504"/>
            <a:ext cx="4788408" cy="330098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DBF23C95-EDA5-B784-6E92-A26BD9A8E4B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5503" y="1752600"/>
            <a:ext cx="4370832" cy="328269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F0A692F5-0927-1A2A-2902-23BDEDAA956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28631" y="1746504"/>
            <a:ext cx="2194559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05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307D2CE-CB91-5188-FC2D-C683D6BF0439}"/>
              </a:ext>
            </a:extLst>
          </p:cNvPr>
          <p:cNvSpPr/>
          <p:nvPr/>
        </p:nvSpPr>
        <p:spPr>
          <a:xfrm>
            <a:off x="230819" y="923278"/>
            <a:ext cx="11620870" cy="36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1B5827A7-F3A6-72DA-258C-3A107DA15720}"/>
              </a:ext>
            </a:extLst>
          </p:cNvPr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BA0DA329-864F-7C30-8D4D-96EF2FE95F0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569975"/>
              <a:ext cx="6769608" cy="5586983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8A45DE1-568F-97A0-4468-B43121EC76F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" y="3825239"/>
              <a:ext cx="3398520" cy="2286000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DE6D3E05-F4DB-D96B-F392-730483F4F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168" y="30987"/>
            <a:ext cx="4605020" cy="172973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590"/>
              </a:spcBef>
            </a:pPr>
            <a:r>
              <a:rPr dirty="0"/>
              <a:t>General</a:t>
            </a:r>
            <a:r>
              <a:rPr spc="-45" dirty="0"/>
              <a:t> </a:t>
            </a:r>
            <a:r>
              <a:rPr dirty="0"/>
              <a:t>Idea:</a:t>
            </a:r>
            <a:r>
              <a:rPr spc="-50" dirty="0"/>
              <a:t> </a:t>
            </a:r>
            <a:r>
              <a:rPr dirty="0"/>
              <a:t>Add</a:t>
            </a:r>
            <a:r>
              <a:rPr spc="-45" dirty="0"/>
              <a:t> </a:t>
            </a:r>
            <a:r>
              <a:rPr spc="-65" dirty="0"/>
              <a:t>Per- </a:t>
            </a:r>
            <a:r>
              <a:rPr dirty="0"/>
              <a:t>Region</a:t>
            </a:r>
            <a:r>
              <a:rPr spc="-65" dirty="0"/>
              <a:t> </a:t>
            </a:r>
            <a:r>
              <a:rPr dirty="0"/>
              <a:t>“Heads”</a:t>
            </a:r>
            <a:r>
              <a:rPr spc="-55" dirty="0"/>
              <a:t> </a:t>
            </a:r>
            <a:r>
              <a:rPr spc="-25" dirty="0"/>
              <a:t>to </a:t>
            </a:r>
            <a:r>
              <a:rPr dirty="0"/>
              <a:t>Faster</a:t>
            </a:r>
            <a:r>
              <a:rPr spc="-85" dirty="0"/>
              <a:t> </a:t>
            </a:r>
            <a:r>
              <a:rPr dirty="0"/>
              <a:t>/</a:t>
            </a:r>
            <a:r>
              <a:rPr spc="-70" dirty="0"/>
              <a:t> </a:t>
            </a:r>
            <a:r>
              <a:rPr dirty="0"/>
              <a:t>Mask</a:t>
            </a:r>
            <a:r>
              <a:rPr spc="-70" dirty="0"/>
              <a:t> </a:t>
            </a:r>
            <a:r>
              <a:rPr spc="-10" dirty="0"/>
              <a:t>R-</a:t>
            </a:r>
            <a:r>
              <a:rPr spc="-20" dirty="0"/>
              <a:t>CNN!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3CCA3857-32BA-9E63-7914-21ED2A69C8FF}"/>
              </a:ext>
            </a:extLst>
          </p:cNvPr>
          <p:cNvGrpSpPr/>
          <p:nvPr/>
        </p:nvGrpSpPr>
        <p:grpSpPr>
          <a:xfrm>
            <a:off x="9063076" y="1200865"/>
            <a:ext cx="954405" cy="489584"/>
            <a:chOff x="9063076" y="1200865"/>
            <a:chExt cx="954405" cy="489584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A8E6F2A-A7E8-2978-4267-84376F437C8E}"/>
                </a:ext>
              </a:extLst>
            </p:cNvPr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E0158DB-401F-B40A-3FCD-3D7973BC2BDC}"/>
                </a:ext>
              </a:extLst>
            </p:cNvPr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BF7DCB91-10A1-4F02-6CD1-EE1863874F8C}"/>
              </a:ext>
            </a:extLst>
          </p:cNvPr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Mask 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ABA82BF-9C6B-6BAB-B174-859687D59F3F}"/>
              </a:ext>
            </a:extLst>
          </p:cNvPr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21285" marR="158115">
              <a:lnSpc>
                <a:spcPts val="2900"/>
              </a:lnSpc>
              <a:spcBef>
                <a:spcPts val="60"/>
              </a:spcBef>
            </a:pP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Keypoint prediction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2AD9C4A5-491D-A57D-5862-1BFB98631AE3}"/>
              </a:ext>
            </a:extLst>
          </p:cNvPr>
          <p:cNvGrpSpPr/>
          <p:nvPr/>
        </p:nvGrpSpPr>
        <p:grpSpPr>
          <a:xfrm>
            <a:off x="3575471" y="1680368"/>
            <a:ext cx="6482715" cy="4645025"/>
            <a:chOff x="3575471" y="1680368"/>
            <a:chExt cx="6482715" cy="4645025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A2023DB-09A7-F7AB-557C-0BC0205B2608}"/>
                </a:ext>
              </a:extLst>
            </p:cNvPr>
            <p:cNvSpPr/>
            <p:nvPr/>
          </p:nvSpPr>
          <p:spPr>
            <a:xfrm>
              <a:off x="8943512" y="1685131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962494" y="70485"/>
                  </a:lnTo>
                  <a:lnTo>
                    <a:pt x="0" y="150922"/>
                  </a:lnTo>
                  <a:lnTo>
                    <a:pt x="11781" y="291895"/>
                  </a:lnTo>
                  <a:lnTo>
                    <a:pt x="974276" y="211457"/>
                  </a:lnTo>
                  <a:lnTo>
                    <a:pt x="980166" y="281943"/>
                  </a:lnTo>
                  <a:lnTo>
                    <a:pt x="1109357" y="129190"/>
                  </a:lnTo>
                  <a:lnTo>
                    <a:pt x="956604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42F92C8-08A1-2989-D098-8BF315CC0912}"/>
                </a:ext>
              </a:extLst>
            </p:cNvPr>
            <p:cNvSpPr/>
            <p:nvPr/>
          </p:nvSpPr>
          <p:spPr>
            <a:xfrm>
              <a:off x="8943513" y="1685130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1109357" y="129190"/>
                  </a:lnTo>
                  <a:lnTo>
                    <a:pt x="980167" y="281944"/>
                  </a:lnTo>
                  <a:lnTo>
                    <a:pt x="974276" y="211458"/>
                  </a:lnTo>
                  <a:lnTo>
                    <a:pt x="11781" y="291895"/>
                  </a:lnTo>
                  <a:lnTo>
                    <a:pt x="0" y="150923"/>
                  </a:lnTo>
                  <a:lnTo>
                    <a:pt x="962495" y="70486"/>
                  </a:lnTo>
                  <a:lnTo>
                    <a:pt x="956604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D6D7C550-CB6D-2E2B-4DD4-0D139DC333B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5471" y="4324582"/>
              <a:ext cx="1446245" cy="2000229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48343C36-C851-7B59-CFFF-3573506517A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630" y="4442242"/>
              <a:ext cx="230418" cy="122563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C0A3F95-441B-6032-1BB7-581F7C77F2B4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3A4670C-B845-D3E8-7847-E49D56FFA606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F02FC6AE-4FED-76DB-069C-6C80A5B78381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E2D78B66-087F-5AD1-95FF-AEA90867CE51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91E68CEE-F045-77B7-9409-5D33D67D3DB1}"/>
                </a:ext>
              </a:extLst>
            </p:cNvPr>
            <p:cNvSpPr/>
            <p:nvPr/>
          </p:nvSpPr>
          <p:spPr>
            <a:xfrm>
              <a:off x="4014247" y="495455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72327B8-CAE2-6C7D-E69C-5BD3FE96D5B8}"/>
                </a:ext>
              </a:extLst>
            </p:cNvPr>
            <p:cNvSpPr/>
            <p:nvPr/>
          </p:nvSpPr>
          <p:spPr>
            <a:xfrm>
              <a:off x="4014247" y="495455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6663785-C3AA-664D-7140-390849EE0CF6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DC2AB52B-B80C-E84D-5158-49C39D078216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5BD2617A-FCBA-46F7-C278-C561767C609C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F2F6E498-EBC4-9089-DD85-317758B570CD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D61DFC28-BA05-9ACC-3A6B-3A20D057CCC5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F7B83305-CC89-DEA4-9093-73C8FC807E50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DE354A0-B414-A8C2-3542-BC7A3142991C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B129B7F-DAB1-FAE7-48B5-9F51E4600B22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FFECFCA-D92E-8B7E-EFE4-88D47BEDCCCE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E76E90C-63EC-E643-A141-EAC03603663B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D85DA9E7-2354-8996-A4B7-5547EF9CF438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6D9D1D9A-D084-CE46-CA03-FE2B9F690777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22B82B85-0DA3-9FCF-7008-26B45BC6F8A7}"/>
                </a:ext>
              </a:extLst>
            </p:cNvPr>
            <p:cNvSpPr/>
            <p:nvPr/>
          </p:nvSpPr>
          <p:spPr>
            <a:xfrm>
              <a:off x="4396644" y="57732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381CD880-44DD-2667-9FB8-C211608B73F1}"/>
                </a:ext>
              </a:extLst>
            </p:cNvPr>
            <p:cNvSpPr/>
            <p:nvPr/>
          </p:nvSpPr>
          <p:spPr>
            <a:xfrm>
              <a:off x="4396644" y="57732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C7AEA628-CC1A-A6DA-1572-0B97DA1E28F9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ACF95792-5E29-635A-964C-D3BB57A2DD07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BBBF06B4-4688-4575-1DA9-D9DD1FB349FB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6B15DBB1-630F-CAED-C578-14DEB6D23678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57A29C0B-F692-2DD0-7864-0E8587386BEE}"/>
                </a:ext>
              </a:extLst>
            </p:cNvPr>
            <p:cNvSpPr/>
            <p:nvPr/>
          </p:nvSpPr>
          <p:spPr>
            <a:xfrm>
              <a:off x="4124555" y="5770826"/>
              <a:ext cx="13335" cy="316230"/>
            </a:xfrm>
            <a:custGeom>
              <a:avLst/>
              <a:gdLst/>
              <a:ahLst/>
              <a:cxnLst/>
              <a:rect l="l" t="t" r="r" b="b"/>
              <a:pathLst>
                <a:path w="13335" h="316229">
                  <a:moveTo>
                    <a:pt x="12995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7DA6354C-C974-F7A5-E48B-D2406744A584}"/>
                </a:ext>
              </a:extLst>
            </p:cNvPr>
            <p:cNvSpPr/>
            <p:nvPr/>
          </p:nvSpPr>
          <p:spPr>
            <a:xfrm>
              <a:off x="4124555" y="5412942"/>
              <a:ext cx="3810" cy="316230"/>
            </a:xfrm>
            <a:custGeom>
              <a:avLst/>
              <a:gdLst/>
              <a:ahLst/>
              <a:cxnLst/>
              <a:rect l="l" t="t" r="r" b="b"/>
              <a:pathLst>
                <a:path w="3810" h="316229">
                  <a:moveTo>
                    <a:pt x="3603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03FC23B7-9E02-4D0C-9FC7-98C9CCE790AF}"/>
                </a:ext>
              </a:extLst>
            </p:cNvPr>
            <p:cNvSpPr/>
            <p:nvPr/>
          </p:nvSpPr>
          <p:spPr>
            <a:xfrm>
              <a:off x="4399095" y="5814949"/>
              <a:ext cx="15240" cy="312420"/>
            </a:xfrm>
            <a:custGeom>
              <a:avLst/>
              <a:gdLst/>
              <a:ahLst/>
              <a:cxnLst/>
              <a:rect l="l" t="t" r="r" b="b"/>
              <a:pathLst>
                <a:path w="15239" h="312420">
                  <a:moveTo>
                    <a:pt x="0" y="312179"/>
                  </a:moveTo>
                  <a:lnTo>
                    <a:pt x="14707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C86CA869-738B-AB70-891D-61BB524F8D38}"/>
                </a:ext>
              </a:extLst>
            </p:cNvPr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35F2EC78-2436-B31B-00C5-9C78304FB708}"/>
                </a:ext>
              </a:extLst>
            </p:cNvPr>
            <p:cNvSpPr/>
            <p:nvPr/>
          </p:nvSpPr>
          <p:spPr>
            <a:xfrm>
              <a:off x="4144164" y="5393333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295775" y="19385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32BB32D6-2773-75DE-FEDA-0265FCBB5881}"/>
                </a:ext>
              </a:extLst>
            </p:cNvPr>
            <p:cNvSpPr/>
            <p:nvPr/>
          </p:nvSpPr>
          <p:spPr>
            <a:xfrm>
              <a:off x="4183384" y="4682467"/>
              <a:ext cx="315595" cy="5715"/>
            </a:xfrm>
            <a:custGeom>
              <a:avLst/>
              <a:gdLst/>
              <a:ahLst/>
              <a:cxnLst/>
              <a:rect l="l" t="t" r="r" b="b"/>
              <a:pathLst>
                <a:path w="315595" h="5714">
                  <a:moveTo>
                    <a:pt x="315239" y="5530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2ED0E299-C74D-6DDA-CC5C-4D14856E6556}"/>
                </a:ext>
              </a:extLst>
            </p:cNvPr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E834608E-C627-684A-8627-937691975092}"/>
                </a:ext>
              </a:extLst>
            </p:cNvPr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46DAB8F1-8863-FEC7-9F3F-4D13D74EDB85}"/>
                </a:ext>
              </a:extLst>
            </p:cNvPr>
            <p:cNvSpPr/>
            <p:nvPr/>
          </p:nvSpPr>
          <p:spPr>
            <a:xfrm>
              <a:off x="4516757" y="4706979"/>
              <a:ext cx="28575" cy="343535"/>
            </a:xfrm>
            <a:custGeom>
              <a:avLst/>
              <a:gdLst/>
              <a:ahLst/>
              <a:cxnLst/>
              <a:rect l="l" t="t" r="r" b="b"/>
              <a:pathLst>
                <a:path w="28575" h="343535">
                  <a:moveTo>
                    <a:pt x="0" y="0"/>
                  </a:moveTo>
                  <a:lnTo>
                    <a:pt x="28329" y="343333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7FAC9377-6BE8-BC20-8104-E31E1376C178}"/>
                </a:ext>
              </a:extLst>
            </p:cNvPr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6EAC178D-7D92-58F1-12DF-2A7F1710F695}"/>
                </a:ext>
              </a:extLst>
            </p:cNvPr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62F92C0D-378F-CD01-AFB4-E301DF8393DE}"/>
                </a:ext>
              </a:extLst>
            </p:cNvPr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2">
              <a:extLst>
                <a:ext uri="{FF2B5EF4-FFF2-40B4-BE49-F238E27FC236}">
                  <a16:creationId xmlns:a16="http://schemas.microsoft.com/office/drawing/2014/main" id="{E4AC2B21-AC98-92F7-AAC8-B6578D32F9A0}"/>
                </a:ext>
              </a:extLst>
            </p:cNvPr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3">
              <a:extLst>
                <a:ext uri="{FF2B5EF4-FFF2-40B4-BE49-F238E27FC236}">
                  <a16:creationId xmlns:a16="http://schemas.microsoft.com/office/drawing/2014/main" id="{791AE2BB-193D-231A-6622-BF6C137ACD4A}"/>
                </a:ext>
              </a:extLst>
            </p:cNvPr>
            <p:cNvSpPr/>
            <p:nvPr/>
          </p:nvSpPr>
          <p:spPr>
            <a:xfrm>
              <a:off x="4394193" y="4496170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4">
              <a:extLst>
                <a:ext uri="{FF2B5EF4-FFF2-40B4-BE49-F238E27FC236}">
                  <a16:creationId xmlns:a16="http://schemas.microsoft.com/office/drawing/2014/main" id="{5CDC77AE-8C8E-26B6-7DAE-E72A02F33AB3}"/>
                </a:ext>
              </a:extLst>
            </p:cNvPr>
            <p:cNvSpPr/>
            <p:nvPr/>
          </p:nvSpPr>
          <p:spPr>
            <a:xfrm>
              <a:off x="4374583" y="4461853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55">
              <a:extLst>
                <a:ext uri="{FF2B5EF4-FFF2-40B4-BE49-F238E27FC236}">
                  <a16:creationId xmlns:a16="http://schemas.microsoft.com/office/drawing/2014/main" id="{D7FB482C-8CEA-1A47-4344-8A74E2D38AF4}"/>
                </a:ext>
              </a:extLst>
            </p:cNvPr>
            <p:cNvSpPr/>
            <p:nvPr/>
          </p:nvSpPr>
          <p:spPr>
            <a:xfrm>
              <a:off x="4443219" y="4481463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56">
              <a:extLst>
                <a:ext uri="{FF2B5EF4-FFF2-40B4-BE49-F238E27FC236}">
                  <a16:creationId xmlns:a16="http://schemas.microsoft.com/office/drawing/2014/main" id="{50BE73A7-3FAF-90E9-4612-2E8AC7BC182D}"/>
                </a:ext>
              </a:extLst>
            </p:cNvPr>
            <p:cNvSpPr/>
            <p:nvPr/>
          </p:nvSpPr>
          <p:spPr>
            <a:xfrm>
              <a:off x="4310850" y="4461853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57">
            <a:extLst>
              <a:ext uri="{FF2B5EF4-FFF2-40B4-BE49-F238E27FC236}">
                <a16:creationId xmlns:a16="http://schemas.microsoft.com/office/drawing/2014/main" id="{B16D56DD-3CC1-6773-BDAD-B06C1E56AF4A}"/>
              </a:ext>
            </a:extLst>
          </p:cNvPr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sz="1800" b="1" spc="-10" dirty="0">
                <a:latin typeface="Calibri"/>
                <a:cs typeface="Calibri"/>
              </a:rPr>
              <a:t>Keypoint </a:t>
            </a:r>
            <a:r>
              <a:rPr sz="1800" b="1" spc="-20" dirty="0">
                <a:latin typeface="Calibri"/>
                <a:cs typeface="Calibri"/>
              </a:rPr>
              <a:t>estimation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3" name="object 58">
            <a:extLst>
              <a:ext uri="{FF2B5EF4-FFF2-40B4-BE49-F238E27FC236}">
                <a16:creationId xmlns:a16="http://schemas.microsoft.com/office/drawing/2014/main" id="{FF76D4C9-F117-5581-7B7F-BE6F76CB8AE3}"/>
              </a:ext>
            </a:extLst>
          </p:cNvPr>
          <p:cNvSpPr txBox="1"/>
          <p:nvPr/>
        </p:nvSpPr>
        <p:spPr>
          <a:xfrm>
            <a:off x="9016362" y="2422652"/>
            <a:ext cx="294830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Per-</a:t>
            </a:r>
            <a:r>
              <a:rPr sz="1800" b="1" dirty="0">
                <a:latin typeface="Calibri"/>
                <a:cs typeface="Calibri"/>
              </a:rPr>
              <a:t>Region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Heads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receives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Pool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Align,</a:t>
            </a:r>
            <a:r>
              <a:rPr sz="1800" spc="-20" dirty="0">
                <a:latin typeface="Calibri"/>
                <a:cs typeface="Calibri"/>
              </a:rPr>
              <a:t> makes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prediction </a:t>
            </a:r>
            <a:r>
              <a:rPr sz="1800" spc="-25" dirty="0">
                <a:latin typeface="Calibri"/>
                <a:cs typeface="Calibri"/>
              </a:rPr>
              <a:t>per-</a:t>
            </a: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4" name="object 59">
            <a:extLst>
              <a:ext uri="{FF2B5EF4-FFF2-40B4-BE49-F238E27FC236}">
                <a16:creationId xmlns:a16="http://schemas.microsoft.com/office/drawing/2014/main" id="{D84DEA7A-6607-BBEC-D90A-59AB1D88579B}"/>
              </a:ext>
            </a:extLst>
          </p:cNvPr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85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DD8863-C50C-D471-202F-AFA9270EB3BB}"/>
              </a:ext>
            </a:extLst>
          </p:cNvPr>
          <p:cNvSpPr/>
          <p:nvPr/>
        </p:nvSpPr>
        <p:spPr>
          <a:xfrm>
            <a:off x="337351" y="967739"/>
            <a:ext cx="11523216" cy="31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553F4DB-76E6-E30E-2AB9-C431320A49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5535" y="569975"/>
            <a:ext cx="6769608" cy="5586983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F44C50A-70D5-1B25-B9CA-15DD54F93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832" y="370581"/>
            <a:ext cx="4999922" cy="1066702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590"/>
              </a:spcBef>
            </a:pPr>
            <a:r>
              <a:rPr dirty="0"/>
              <a:t>Dense</a:t>
            </a:r>
            <a:r>
              <a:rPr spc="-25" dirty="0"/>
              <a:t> </a:t>
            </a:r>
            <a:r>
              <a:rPr spc="-10" dirty="0"/>
              <a:t>Captioning: </a:t>
            </a:r>
            <a:r>
              <a:rPr dirty="0"/>
              <a:t>Predict</a:t>
            </a:r>
            <a:r>
              <a:rPr spc="-7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10" dirty="0"/>
              <a:t>caption </a:t>
            </a:r>
            <a:r>
              <a:rPr dirty="0"/>
              <a:t>per</a:t>
            </a:r>
            <a:r>
              <a:rPr spc="-20" dirty="0"/>
              <a:t> </a:t>
            </a:r>
            <a:r>
              <a:rPr spc="-10" dirty="0"/>
              <a:t>region!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826B855-C84B-CC20-4302-1B8A4268D08B}"/>
              </a:ext>
            </a:extLst>
          </p:cNvPr>
          <p:cNvSpPr txBox="1"/>
          <p:nvPr/>
        </p:nvSpPr>
        <p:spPr>
          <a:xfrm>
            <a:off x="8223850" y="6138862"/>
            <a:ext cx="34963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Calibri"/>
                <a:cs typeface="Calibri"/>
              </a:rPr>
              <a:t>Johnson, Karpathy,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and </a:t>
            </a:r>
            <a:r>
              <a:rPr sz="1100" spc="-25" dirty="0">
                <a:latin typeface="Calibri"/>
                <a:cs typeface="Calibri"/>
              </a:rPr>
              <a:t>Fei-</a:t>
            </a:r>
            <a:r>
              <a:rPr sz="1100" spc="-10" dirty="0">
                <a:latin typeface="Calibri"/>
                <a:cs typeface="Calibri"/>
              </a:rPr>
              <a:t>Fei,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“DenseCap: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Fully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Convolutional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25DD4E12-6F8E-5BDF-D4A0-BE127DB0E626}"/>
              </a:ext>
            </a:extLst>
          </p:cNvPr>
          <p:cNvGrpSpPr/>
          <p:nvPr/>
        </p:nvGrpSpPr>
        <p:grpSpPr>
          <a:xfrm>
            <a:off x="9063076" y="555539"/>
            <a:ext cx="2651760" cy="1209675"/>
            <a:chOff x="9063076" y="555539"/>
            <a:chExt cx="2651760" cy="120967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2A22E3D-9284-9112-5ECB-04DB4B8FADA5}"/>
                </a:ext>
              </a:extLst>
            </p:cNvPr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C8C814-332C-5B8A-C7C9-C39C8482337E}"/>
                </a:ext>
              </a:extLst>
            </p:cNvPr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00E4A01-9846-3686-CBB8-B6EFC78B80AD}"/>
                </a:ext>
              </a:extLst>
            </p:cNvPr>
            <p:cNvSpPr/>
            <p:nvPr/>
          </p:nvSpPr>
          <p:spPr>
            <a:xfrm>
              <a:off x="10148853" y="568239"/>
              <a:ext cx="1553210" cy="1184275"/>
            </a:xfrm>
            <a:custGeom>
              <a:avLst/>
              <a:gdLst/>
              <a:ahLst/>
              <a:cxnLst/>
              <a:rect l="l" t="t" r="r" b="b"/>
              <a:pathLst>
                <a:path w="1553209" h="1184275">
                  <a:moveTo>
                    <a:pt x="0" y="0"/>
                  </a:moveTo>
                  <a:lnTo>
                    <a:pt x="1553029" y="0"/>
                  </a:lnTo>
                  <a:lnTo>
                    <a:pt x="1553029" y="1183894"/>
                  </a:lnTo>
                  <a:lnTo>
                    <a:pt x="0" y="118389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69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163A2748-B5B5-7389-856B-076885D32DD0}"/>
              </a:ext>
            </a:extLst>
          </p:cNvPr>
          <p:cNvSpPr txBox="1"/>
          <p:nvPr/>
        </p:nvSpPr>
        <p:spPr>
          <a:xfrm>
            <a:off x="10258021" y="572515"/>
            <a:ext cx="1290955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Caption prediction (LSTM)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1321DC7-9153-0E79-DE8A-3DA90194EF5F}"/>
              </a:ext>
            </a:extLst>
          </p:cNvPr>
          <p:cNvSpPr txBox="1"/>
          <p:nvPr/>
        </p:nvSpPr>
        <p:spPr>
          <a:xfrm>
            <a:off x="9016362" y="2422652"/>
            <a:ext cx="294830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Per-</a:t>
            </a:r>
            <a:r>
              <a:rPr sz="1800" b="1" dirty="0">
                <a:latin typeface="Calibri"/>
                <a:cs typeface="Calibri"/>
              </a:rPr>
              <a:t>Region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Heads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receives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Pool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Align,</a:t>
            </a:r>
            <a:r>
              <a:rPr sz="1800" spc="-20" dirty="0">
                <a:latin typeface="Calibri"/>
                <a:cs typeface="Calibri"/>
              </a:rPr>
              <a:t> makes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prediction </a:t>
            </a:r>
            <a:r>
              <a:rPr sz="1800" spc="-25" dirty="0">
                <a:latin typeface="Calibri"/>
                <a:cs typeface="Calibri"/>
              </a:rPr>
              <a:t>per-</a:t>
            </a: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9DAD3B0-4583-8785-E4A1-66F69DE4759E}"/>
              </a:ext>
            </a:extLst>
          </p:cNvPr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98B1E0F1-6D1A-E20E-9C5A-9961B8923E6D}"/>
              </a:ext>
            </a:extLst>
          </p:cNvPr>
          <p:cNvSpPr txBox="1"/>
          <p:nvPr/>
        </p:nvSpPr>
        <p:spPr>
          <a:xfrm>
            <a:off x="8577545" y="6276479"/>
            <a:ext cx="3142615" cy="175048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100" spc="-10" dirty="0">
                <a:latin typeface="Calibri"/>
                <a:cs typeface="Calibri"/>
              </a:rPr>
              <a:t>Localization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Networks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Dense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Captioning”,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>
                <a:latin typeface="Calibri"/>
                <a:cs typeface="Calibri"/>
              </a:rPr>
              <a:t>CVPR</a:t>
            </a:r>
            <a:r>
              <a:rPr sz="1100" spc="-25">
                <a:latin typeface="Calibri"/>
                <a:cs typeface="Calibri"/>
              </a:rPr>
              <a:t> </a:t>
            </a:r>
            <a:r>
              <a:rPr sz="1100" spc="-20">
                <a:latin typeface="Calibri"/>
                <a:cs typeface="Calibri"/>
              </a:rPr>
              <a:t>201</a:t>
            </a:r>
            <a:r>
              <a:rPr lang="nb-NO" sz="1100" spc="-20"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468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F1F09A7-87CB-B662-4756-8FAD0570D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Dense</a:t>
            </a:r>
            <a:r>
              <a:rPr spc="-25" dirty="0"/>
              <a:t> </a:t>
            </a:r>
            <a:r>
              <a:rPr spc="-10" dirty="0"/>
              <a:t>Captioning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88F0E12-ED2A-6BF6-84D7-D009B9517D2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" y="1554480"/>
            <a:ext cx="11734800" cy="37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6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C260ECB-E70D-8B00-3D79-ADD551B96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358" y="392137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Computer</a:t>
            </a:r>
            <a:r>
              <a:rPr spc="-100" dirty="0"/>
              <a:t> </a:t>
            </a:r>
            <a:r>
              <a:rPr dirty="0"/>
              <a:t>Vision</a:t>
            </a:r>
            <a:r>
              <a:rPr spc="-85" dirty="0"/>
              <a:t> </a:t>
            </a:r>
            <a:r>
              <a:rPr spc="-30" dirty="0"/>
              <a:t>Tasks:</a:t>
            </a:r>
            <a:r>
              <a:rPr spc="-90" dirty="0"/>
              <a:t> </a:t>
            </a:r>
            <a:r>
              <a:rPr dirty="0"/>
              <a:t>Semantic</a:t>
            </a:r>
            <a:r>
              <a:rPr spc="-85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7002450-654D-2017-7C1C-699F710643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" y="2267711"/>
            <a:ext cx="2791968" cy="241706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A07F65B-32E0-D317-4753-1B8927181C8E}"/>
              </a:ext>
            </a:extLst>
          </p:cNvPr>
          <p:cNvSpPr txBox="1"/>
          <p:nvPr/>
        </p:nvSpPr>
        <p:spPr>
          <a:xfrm>
            <a:off x="567086" y="1436623"/>
            <a:ext cx="18637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20" dirty="0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1F6D5A8-9CC4-1E56-C6FA-7D01EBA4B2EF}"/>
              </a:ext>
            </a:extLst>
          </p:cNvPr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Semantic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0" name="object 6">
            <a:extLst>
              <a:ext uri="{FF2B5EF4-FFF2-40B4-BE49-F238E27FC236}">
                <a16:creationId xmlns:a16="http://schemas.microsoft.com/office/drawing/2014/main" id="{929AE223-463F-7B69-FDBA-20E57B2647F9}"/>
              </a:ext>
            </a:extLst>
          </p:cNvPr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Object </a:t>
            </a:r>
            <a:r>
              <a:rPr sz="2700" b="1" spc="-35" dirty="0">
                <a:latin typeface="Calibri"/>
                <a:cs typeface="Calibri"/>
              </a:rPr>
              <a:t>Detection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2" name="object 7">
            <a:extLst>
              <a:ext uri="{FF2B5EF4-FFF2-40B4-BE49-F238E27FC236}">
                <a16:creationId xmlns:a16="http://schemas.microsoft.com/office/drawing/2014/main" id="{7E0A6B6F-4967-F659-F19F-D75832446281}"/>
              </a:ext>
            </a:extLst>
          </p:cNvPr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Instance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3" name="object 8">
            <a:extLst>
              <a:ext uri="{FF2B5EF4-FFF2-40B4-BE49-F238E27FC236}">
                <a16:creationId xmlns:a16="http://schemas.microsoft.com/office/drawing/2014/main" id="{E47D0401-8327-627C-E11A-3A8DC73C575F}"/>
              </a:ext>
            </a:extLst>
          </p:cNvPr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4" name="object 9">
            <a:extLst>
              <a:ext uri="{FF2B5EF4-FFF2-40B4-BE49-F238E27FC236}">
                <a16:creationId xmlns:a16="http://schemas.microsoft.com/office/drawing/2014/main" id="{C93B0E98-7031-01F1-9027-A0EACB5CB9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1344" y="2322576"/>
            <a:ext cx="2795016" cy="2401824"/>
          </a:xfrm>
          <a:prstGeom prst="rect">
            <a:avLst/>
          </a:prstGeom>
        </p:spPr>
      </p:pic>
      <p:grpSp>
        <p:nvGrpSpPr>
          <p:cNvPr id="105" name="object 10">
            <a:extLst>
              <a:ext uri="{FF2B5EF4-FFF2-40B4-BE49-F238E27FC236}">
                <a16:creationId xmlns:a16="http://schemas.microsoft.com/office/drawing/2014/main" id="{4D888CA6-E9F5-C808-995F-F99EF5637F04}"/>
              </a:ext>
            </a:extLst>
          </p:cNvPr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pic>
          <p:nvPicPr>
            <p:cNvPr id="106" name="object 11">
              <a:extLst>
                <a:ext uri="{FF2B5EF4-FFF2-40B4-BE49-F238E27FC236}">
                  <a16:creationId xmlns:a16="http://schemas.microsoft.com/office/drawing/2014/main" id="{59F60BFC-A2CB-E44E-3107-7F6C31A19E4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0200" y="2322576"/>
              <a:ext cx="2813304" cy="2420112"/>
            </a:xfrm>
            <a:prstGeom prst="rect">
              <a:avLst/>
            </a:prstGeom>
          </p:spPr>
        </p:pic>
        <p:sp>
          <p:nvSpPr>
            <p:cNvPr id="107" name="object 12">
              <a:extLst>
                <a:ext uri="{FF2B5EF4-FFF2-40B4-BE49-F238E27FC236}">
                  <a16:creationId xmlns:a16="http://schemas.microsoft.com/office/drawing/2014/main" id="{C3D2B319-2CF9-075F-E6DE-223EA95110BD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3">
              <a:extLst>
                <a:ext uri="{FF2B5EF4-FFF2-40B4-BE49-F238E27FC236}">
                  <a16:creationId xmlns:a16="http://schemas.microsoft.com/office/drawing/2014/main" id="{D412A74A-8F80-0264-77A1-FCBB57A4A5BB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4">
              <a:extLst>
                <a:ext uri="{FF2B5EF4-FFF2-40B4-BE49-F238E27FC236}">
                  <a16:creationId xmlns:a16="http://schemas.microsoft.com/office/drawing/2014/main" id="{ABC926D5-D078-5A25-026D-9642D1CB4A3A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5">
              <a:extLst>
                <a:ext uri="{FF2B5EF4-FFF2-40B4-BE49-F238E27FC236}">
                  <a16:creationId xmlns:a16="http://schemas.microsoft.com/office/drawing/2014/main" id="{77C57E70-09F8-4CA6-00E9-F6520B7A2381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6">
              <a:extLst>
                <a:ext uri="{FF2B5EF4-FFF2-40B4-BE49-F238E27FC236}">
                  <a16:creationId xmlns:a16="http://schemas.microsoft.com/office/drawing/2014/main" id="{EC45844E-70FF-111A-DB2E-941CFC258BA3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7">
              <a:extLst>
                <a:ext uri="{FF2B5EF4-FFF2-40B4-BE49-F238E27FC236}">
                  <a16:creationId xmlns:a16="http://schemas.microsoft.com/office/drawing/2014/main" id="{75465B6D-2DA3-8E25-E975-4B198FA3FD88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8">
            <a:extLst>
              <a:ext uri="{FF2B5EF4-FFF2-40B4-BE49-F238E27FC236}">
                <a16:creationId xmlns:a16="http://schemas.microsoft.com/office/drawing/2014/main" id="{DC60B8F1-8BDB-F3DD-8D4D-5793F8FC7D95}"/>
              </a:ext>
            </a:extLst>
          </p:cNvPr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9">
            <a:extLst>
              <a:ext uri="{FF2B5EF4-FFF2-40B4-BE49-F238E27FC236}">
                <a16:creationId xmlns:a16="http://schemas.microsoft.com/office/drawing/2014/main" id="{A9667C09-F310-2AB4-A1E9-013A92F65ACF}"/>
              </a:ext>
            </a:extLst>
          </p:cNvPr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20">
            <a:extLst>
              <a:ext uri="{FF2B5EF4-FFF2-40B4-BE49-F238E27FC236}">
                <a16:creationId xmlns:a16="http://schemas.microsoft.com/office/drawing/2014/main" id="{2A2A1255-10A2-EB75-D530-A6B60FC23D0D}"/>
              </a:ext>
            </a:extLst>
          </p:cNvPr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2400" spc="-25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2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6" name="object 21">
            <a:extLst>
              <a:ext uri="{FF2B5EF4-FFF2-40B4-BE49-F238E27FC236}">
                <a16:creationId xmlns:a16="http://schemas.microsoft.com/office/drawing/2014/main" id="{DCE4B522-44C4-D8DA-C2FD-4DCCAC3F96FC}"/>
              </a:ext>
            </a:extLst>
          </p:cNvPr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7" name="object 22">
            <a:extLst>
              <a:ext uri="{FF2B5EF4-FFF2-40B4-BE49-F238E27FC236}">
                <a16:creationId xmlns:a16="http://schemas.microsoft.com/office/drawing/2014/main" id="{5E6FC715-95A5-124C-9979-264CF8518093}"/>
              </a:ext>
            </a:extLst>
          </p:cNvPr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23">
            <a:extLst>
              <a:ext uri="{FF2B5EF4-FFF2-40B4-BE49-F238E27FC236}">
                <a16:creationId xmlns:a16="http://schemas.microsoft.com/office/drawing/2014/main" id="{F2CA1529-D3F2-1067-E3B6-94CDCEA4E10C}"/>
              </a:ext>
            </a:extLst>
          </p:cNvPr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No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spatial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9" name="object 24">
            <a:extLst>
              <a:ext uri="{FF2B5EF4-FFF2-40B4-BE49-F238E27FC236}">
                <a16:creationId xmlns:a16="http://schemas.microsoft.com/office/drawing/2014/main" id="{4FA0C9A5-1F72-A547-5FA4-270BBFDE6208}"/>
              </a:ext>
            </a:extLst>
          </p:cNvPr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Multiple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0" name="object 25">
            <a:extLst>
              <a:ext uri="{FF2B5EF4-FFF2-40B4-BE49-F238E27FC236}">
                <a16:creationId xmlns:a16="http://schemas.microsoft.com/office/drawing/2014/main" id="{00CFF802-8FA7-1563-FE90-74E49D6791E3}"/>
              </a:ext>
            </a:extLst>
          </p:cNvPr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26">
            <a:extLst>
              <a:ext uri="{FF2B5EF4-FFF2-40B4-BE49-F238E27FC236}">
                <a16:creationId xmlns:a16="http://schemas.microsoft.com/office/drawing/2014/main" id="{F081B10C-EB3C-FD05-15E0-E66330E7902A}"/>
              </a:ext>
            </a:extLst>
          </p:cNvPr>
          <p:cNvSpPr txBox="1"/>
          <p:nvPr/>
        </p:nvSpPr>
        <p:spPr>
          <a:xfrm>
            <a:off x="3044351" y="5774944"/>
            <a:ext cx="28111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No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objects,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just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2" name="object 27">
            <a:extLst>
              <a:ext uri="{FF2B5EF4-FFF2-40B4-BE49-F238E27FC236}">
                <a16:creationId xmlns:a16="http://schemas.microsoft.com/office/drawing/2014/main" id="{190DBCA1-99C8-92EE-DDDD-F3A6B2F4E3D9}"/>
              </a:ext>
            </a:extLst>
          </p:cNvPr>
          <p:cNvGrpSpPr/>
          <p:nvPr/>
        </p:nvGrpSpPr>
        <p:grpSpPr>
          <a:xfrm>
            <a:off x="3057001" y="2252504"/>
            <a:ext cx="2886075" cy="2438400"/>
            <a:chOff x="3057001" y="2252504"/>
            <a:chExt cx="2886075" cy="2438400"/>
          </a:xfrm>
        </p:grpSpPr>
        <p:pic>
          <p:nvPicPr>
            <p:cNvPr id="123" name="object 28">
              <a:extLst>
                <a:ext uri="{FF2B5EF4-FFF2-40B4-BE49-F238E27FC236}">
                  <a16:creationId xmlns:a16="http://schemas.microsoft.com/office/drawing/2014/main" id="{8A43A862-DDD1-1814-673E-7122E7CCABA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6288" y="2261615"/>
              <a:ext cx="2852928" cy="2429255"/>
            </a:xfrm>
            <a:prstGeom prst="rect">
              <a:avLst/>
            </a:prstGeom>
          </p:spPr>
        </p:pic>
        <p:sp>
          <p:nvSpPr>
            <p:cNvPr id="124" name="object 29">
              <a:extLst>
                <a:ext uri="{FF2B5EF4-FFF2-40B4-BE49-F238E27FC236}">
                  <a16:creationId xmlns:a16="http://schemas.microsoft.com/office/drawing/2014/main" id="{52F5B707-DD88-839E-6233-4AF29CDE67A3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0">
              <a:extLst>
                <a:ext uri="{FF2B5EF4-FFF2-40B4-BE49-F238E27FC236}">
                  <a16:creationId xmlns:a16="http://schemas.microsoft.com/office/drawing/2014/main" id="{6813CD90-3379-B93C-B553-D943C9237742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1">
              <a:extLst>
                <a:ext uri="{FF2B5EF4-FFF2-40B4-BE49-F238E27FC236}">
                  <a16:creationId xmlns:a16="http://schemas.microsoft.com/office/drawing/2014/main" id="{624FC620-D09E-B218-91BA-DDCA977362EA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2">
              <a:extLst>
                <a:ext uri="{FF2B5EF4-FFF2-40B4-BE49-F238E27FC236}">
                  <a16:creationId xmlns:a16="http://schemas.microsoft.com/office/drawing/2014/main" id="{3B74A3B8-E60C-9E9E-66B0-6C7DB2020177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3">
              <a:extLst>
                <a:ext uri="{FF2B5EF4-FFF2-40B4-BE49-F238E27FC236}">
                  <a16:creationId xmlns:a16="http://schemas.microsoft.com/office/drawing/2014/main" id="{2FC661C0-21EC-8B31-52F8-0EA2503E7DE8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C130A3F9-0B1D-158E-CBB2-84232CFC3309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5">
              <a:extLst>
                <a:ext uri="{FF2B5EF4-FFF2-40B4-BE49-F238E27FC236}">
                  <a16:creationId xmlns:a16="http://schemas.microsoft.com/office/drawing/2014/main" id="{2A7FF266-AA44-CEAA-920B-C021972208D4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6">
              <a:extLst>
                <a:ext uri="{FF2B5EF4-FFF2-40B4-BE49-F238E27FC236}">
                  <a16:creationId xmlns:a16="http://schemas.microsoft.com/office/drawing/2014/main" id="{816DA57C-34B7-6686-B122-2535376CD288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37">
            <a:extLst>
              <a:ext uri="{FF2B5EF4-FFF2-40B4-BE49-F238E27FC236}">
                <a16:creationId xmlns:a16="http://schemas.microsoft.com/office/drawing/2014/main" id="{E5D7A932-BAD9-4261-219F-693E067577B6}"/>
              </a:ext>
            </a:extLst>
          </p:cNvPr>
          <p:cNvSpPr/>
          <p:nvPr/>
        </p:nvSpPr>
        <p:spPr>
          <a:xfrm>
            <a:off x="0" y="1302589"/>
            <a:ext cx="2990850" cy="4920615"/>
          </a:xfrm>
          <a:custGeom>
            <a:avLst/>
            <a:gdLst/>
            <a:ahLst/>
            <a:cxnLst/>
            <a:rect l="l" t="t" r="r" b="b"/>
            <a:pathLst>
              <a:path w="2990850" h="4920615">
                <a:moveTo>
                  <a:pt x="2990593" y="0"/>
                </a:moveTo>
                <a:lnTo>
                  <a:pt x="0" y="0"/>
                </a:lnTo>
                <a:lnTo>
                  <a:pt x="0" y="4920463"/>
                </a:lnTo>
                <a:lnTo>
                  <a:pt x="2990593" y="4920463"/>
                </a:lnTo>
                <a:lnTo>
                  <a:pt x="2990593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38">
            <a:extLst>
              <a:ext uri="{FF2B5EF4-FFF2-40B4-BE49-F238E27FC236}">
                <a16:creationId xmlns:a16="http://schemas.microsoft.com/office/drawing/2014/main" id="{1AB93C51-0A5C-741E-C7D8-25A58DCE70EF}"/>
              </a:ext>
            </a:extLst>
          </p:cNvPr>
          <p:cNvSpPr/>
          <p:nvPr/>
        </p:nvSpPr>
        <p:spPr>
          <a:xfrm>
            <a:off x="6162976" y="1216256"/>
            <a:ext cx="6017260" cy="4089400"/>
          </a:xfrm>
          <a:custGeom>
            <a:avLst/>
            <a:gdLst/>
            <a:ahLst/>
            <a:cxnLst/>
            <a:rect l="l" t="t" r="r" b="b"/>
            <a:pathLst>
              <a:path w="6017259" h="4089400">
                <a:moveTo>
                  <a:pt x="6017138" y="0"/>
                </a:moveTo>
                <a:lnTo>
                  <a:pt x="0" y="0"/>
                </a:lnTo>
                <a:lnTo>
                  <a:pt x="0" y="4088954"/>
                </a:lnTo>
                <a:lnTo>
                  <a:pt x="6017138" y="4088954"/>
                </a:lnTo>
                <a:lnTo>
                  <a:pt x="6017138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7958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F1F09A7-87CB-B662-4756-8FAD0570D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Dense</a:t>
            </a:r>
            <a:r>
              <a:rPr spc="-25" dirty="0"/>
              <a:t> </a:t>
            </a:r>
            <a:r>
              <a:rPr spc="-10" dirty="0"/>
              <a:t>Captioning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4571D2A-98E9-F14B-FA22-6DFEF520EE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6135" y="1300336"/>
            <a:ext cx="8639729" cy="4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32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35215F5-675C-1184-A506-CCC720ABA7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3D</a:t>
            </a:r>
            <a:r>
              <a:rPr spc="-45" dirty="0"/>
              <a:t> </a:t>
            </a:r>
            <a:r>
              <a:rPr dirty="0"/>
              <a:t>Shape</a:t>
            </a:r>
            <a:r>
              <a:rPr spc="-30" dirty="0"/>
              <a:t> </a:t>
            </a:r>
            <a:r>
              <a:rPr dirty="0"/>
              <a:t>Prediction:</a:t>
            </a:r>
            <a:r>
              <a:rPr spc="-35" dirty="0"/>
              <a:t> </a:t>
            </a:r>
            <a:r>
              <a:rPr dirty="0"/>
              <a:t>Mask</a:t>
            </a:r>
            <a:r>
              <a:rPr spc="-30" dirty="0"/>
              <a:t> </a:t>
            </a:r>
            <a:r>
              <a:rPr spc="-10" dirty="0"/>
              <a:t>R-</a:t>
            </a:r>
            <a:r>
              <a:rPr dirty="0"/>
              <a:t>CNN</a:t>
            </a:r>
            <a:r>
              <a:rPr spc="-35" dirty="0"/>
              <a:t> </a:t>
            </a:r>
            <a:r>
              <a:rPr dirty="0"/>
              <a:t>+</a:t>
            </a:r>
            <a:r>
              <a:rPr spc="-30" dirty="0"/>
              <a:t> </a:t>
            </a:r>
            <a:r>
              <a:rPr dirty="0"/>
              <a:t>Mesh</a:t>
            </a:r>
            <a:r>
              <a:rPr spc="-30" dirty="0"/>
              <a:t> </a:t>
            </a:r>
            <a:r>
              <a:rPr spc="-20" dirty="0"/>
              <a:t>Head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1AEB281-AF4D-E7F6-714F-A3451068D3F1}"/>
              </a:ext>
            </a:extLst>
          </p:cNvPr>
          <p:cNvSpPr txBox="1"/>
          <p:nvPr/>
        </p:nvSpPr>
        <p:spPr>
          <a:xfrm>
            <a:off x="86948" y="5481193"/>
            <a:ext cx="1762760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He,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Gkioxari,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Dollár,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Girshick,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“Mask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R-</a:t>
            </a:r>
            <a:r>
              <a:rPr sz="1400" spc="-35" dirty="0">
                <a:latin typeface="Calibri"/>
                <a:cs typeface="Calibri"/>
              </a:rPr>
              <a:t>CNN”, </a:t>
            </a:r>
            <a:r>
              <a:rPr sz="1400" dirty="0">
                <a:latin typeface="Calibri"/>
                <a:cs typeface="Calibri"/>
              </a:rPr>
              <a:t>ICCV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495B7DFE-F858-6494-0FD9-DC015B125A0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6358" y="1773486"/>
            <a:ext cx="3534601" cy="4546099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7610064D-2E59-B196-6928-D3D1ED8B1D5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4636" y="1800048"/>
            <a:ext cx="2953722" cy="4510270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DC0C653B-DE75-77AB-5CC6-8E6118538D8F}"/>
              </a:ext>
            </a:extLst>
          </p:cNvPr>
          <p:cNvSpPr txBox="1"/>
          <p:nvPr/>
        </p:nvSpPr>
        <p:spPr>
          <a:xfrm>
            <a:off x="2050049" y="1039953"/>
            <a:ext cx="284289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69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Mask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R-</a:t>
            </a:r>
            <a:r>
              <a:rPr sz="2400" spc="-20" dirty="0">
                <a:latin typeface="Calibri"/>
                <a:cs typeface="Calibri"/>
              </a:rPr>
              <a:t>CNN: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2D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shapes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C14AA9E-622F-0244-6EEA-83890CCAEA43}"/>
              </a:ext>
            </a:extLst>
          </p:cNvPr>
          <p:cNvSpPr txBox="1"/>
          <p:nvPr/>
        </p:nvSpPr>
        <p:spPr>
          <a:xfrm>
            <a:off x="6679988" y="1003846"/>
            <a:ext cx="284734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69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Mesh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R-</a:t>
            </a:r>
            <a:r>
              <a:rPr sz="2400" spc="-20" dirty="0">
                <a:latin typeface="Calibri"/>
                <a:cs typeface="Calibri"/>
              </a:rPr>
              <a:t>CNN: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2D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3D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shapes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48E3E8A-413A-2632-0952-37B866B49C45}"/>
              </a:ext>
            </a:extLst>
          </p:cNvPr>
          <p:cNvSpPr txBox="1"/>
          <p:nvPr/>
        </p:nvSpPr>
        <p:spPr>
          <a:xfrm>
            <a:off x="10015887" y="5817108"/>
            <a:ext cx="21367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Gkioxari,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Malik,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Johnson, </a:t>
            </a:r>
            <a:r>
              <a:rPr sz="1400" dirty="0">
                <a:latin typeface="Calibri"/>
                <a:cs typeface="Calibri"/>
              </a:rPr>
              <a:t>“Mesh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R-</a:t>
            </a:r>
            <a:r>
              <a:rPr sz="1400" spc="-20" dirty="0">
                <a:latin typeface="Calibri"/>
                <a:cs typeface="Calibri"/>
              </a:rPr>
              <a:t>CNN”, </a:t>
            </a:r>
            <a:r>
              <a:rPr sz="1400" dirty="0">
                <a:latin typeface="Calibri"/>
                <a:cs typeface="Calibri"/>
              </a:rPr>
              <a:t>ICCV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2D7FCB0D-3CE9-4F76-9633-BE3E78A5F4D7}"/>
              </a:ext>
            </a:extLst>
          </p:cNvPr>
          <p:cNvSpPr/>
          <p:nvPr/>
        </p:nvSpPr>
        <p:spPr>
          <a:xfrm>
            <a:off x="5038451" y="3766787"/>
            <a:ext cx="1231900" cy="560070"/>
          </a:xfrm>
          <a:custGeom>
            <a:avLst/>
            <a:gdLst/>
            <a:ahLst/>
            <a:cxnLst/>
            <a:rect l="l" t="t" r="r" b="b"/>
            <a:pathLst>
              <a:path w="1231900" h="560070">
                <a:moveTo>
                  <a:pt x="951970" y="0"/>
                </a:moveTo>
                <a:lnTo>
                  <a:pt x="951970" y="139875"/>
                </a:lnTo>
                <a:lnTo>
                  <a:pt x="0" y="139875"/>
                </a:lnTo>
                <a:lnTo>
                  <a:pt x="0" y="419624"/>
                </a:lnTo>
                <a:lnTo>
                  <a:pt x="951970" y="419624"/>
                </a:lnTo>
                <a:lnTo>
                  <a:pt x="951970" y="559498"/>
                </a:lnTo>
                <a:lnTo>
                  <a:pt x="1231719" y="279749"/>
                </a:lnTo>
                <a:lnTo>
                  <a:pt x="951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73A5F3E2-5F11-DF1B-3E24-6E64513E9881}"/>
              </a:ext>
            </a:extLst>
          </p:cNvPr>
          <p:cNvSpPr txBox="1"/>
          <p:nvPr/>
        </p:nvSpPr>
        <p:spPr>
          <a:xfrm>
            <a:off x="9949699" y="3515867"/>
            <a:ext cx="210439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dirty="0">
                <a:latin typeface="Calibri"/>
                <a:cs typeface="Calibri"/>
              </a:rPr>
              <a:t>More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details </a:t>
            </a:r>
            <a:r>
              <a:rPr sz="3200" dirty="0">
                <a:latin typeface="Calibri"/>
                <a:cs typeface="Calibri"/>
              </a:rPr>
              <a:t>next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time!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8718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4"/>
          <p:cNvPicPr preferRelativeResize="0"/>
          <p:nvPr/>
        </p:nvPicPr>
        <p:blipFill rotWithShape="1">
          <a:blip r:embed="rId3">
            <a:alphaModFix/>
          </a:blip>
          <a:srcRect l="29629" t="36852" r="26852" b="33334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9A3FFF3-2733-66A5-11AC-FD54AC20A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873" y="378213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80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566D047-407F-08C3-2960-2D68C6311E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325" y="1416942"/>
            <a:ext cx="3294888" cy="2197608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216D2816-A64C-A1C0-C566-200F9658150F}"/>
              </a:ext>
            </a:extLst>
          </p:cNvPr>
          <p:cNvGrpSpPr/>
          <p:nvPr/>
        </p:nvGrpSpPr>
        <p:grpSpPr>
          <a:xfrm>
            <a:off x="8458544" y="3717331"/>
            <a:ext cx="3293745" cy="2446655"/>
            <a:chOff x="8473659" y="3592741"/>
            <a:chExt cx="3293745" cy="24466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142FA4D-1307-82A4-1A71-54E441488C83}"/>
                </a:ext>
              </a:extLst>
            </p:cNvPr>
            <p:cNvSpPr/>
            <p:nvPr/>
          </p:nvSpPr>
          <p:spPr>
            <a:xfrm>
              <a:off x="8473659" y="3598993"/>
              <a:ext cx="3293745" cy="2428240"/>
            </a:xfrm>
            <a:custGeom>
              <a:avLst/>
              <a:gdLst/>
              <a:ahLst/>
              <a:cxnLst/>
              <a:rect l="l" t="t" r="r" b="b"/>
              <a:pathLst>
                <a:path w="3293745" h="2428240">
                  <a:moveTo>
                    <a:pt x="3293301" y="0"/>
                  </a:moveTo>
                  <a:lnTo>
                    <a:pt x="0" y="0"/>
                  </a:lnTo>
                  <a:lnTo>
                    <a:pt x="0" y="2427693"/>
                  </a:lnTo>
                  <a:lnTo>
                    <a:pt x="3293301" y="2427693"/>
                  </a:lnTo>
                  <a:lnTo>
                    <a:pt x="329330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29441DC-E5CD-D81D-4B2C-EF5D496B15EC}"/>
                </a:ext>
              </a:extLst>
            </p:cNvPr>
            <p:cNvSpPr/>
            <p:nvPr/>
          </p:nvSpPr>
          <p:spPr>
            <a:xfrm>
              <a:off x="8476903" y="4516358"/>
              <a:ext cx="3284854" cy="1517015"/>
            </a:xfrm>
            <a:custGeom>
              <a:avLst/>
              <a:gdLst/>
              <a:ahLst/>
              <a:cxnLst/>
              <a:rect l="l" t="t" r="r" b="b"/>
              <a:pathLst>
                <a:path w="3284854" h="1517014">
                  <a:moveTo>
                    <a:pt x="0" y="0"/>
                  </a:moveTo>
                  <a:lnTo>
                    <a:pt x="0" y="1516475"/>
                  </a:lnTo>
                  <a:lnTo>
                    <a:pt x="3284364" y="1510240"/>
                  </a:lnTo>
                  <a:lnTo>
                    <a:pt x="3278766" y="386920"/>
                  </a:lnTo>
                  <a:lnTo>
                    <a:pt x="2572566" y="330760"/>
                  </a:lnTo>
                  <a:lnTo>
                    <a:pt x="560471" y="106085"/>
                  </a:lnTo>
                  <a:lnTo>
                    <a:pt x="263415" y="12486"/>
                  </a:lnTo>
                  <a:lnTo>
                    <a:pt x="308254" y="118572"/>
                  </a:lnTo>
                  <a:lnTo>
                    <a:pt x="61650" y="49926"/>
                  </a:lnTo>
                  <a:lnTo>
                    <a:pt x="95276" y="1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0F80EBB-BEB3-777D-40FC-EDF823E92216}"/>
                </a:ext>
              </a:extLst>
            </p:cNvPr>
            <p:cNvSpPr/>
            <p:nvPr/>
          </p:nvSpPr>
          <p:spPr>
            <a:xfrm>
              <a:off x="8482502" y="3592741"/>
              <a:ext cx="3279140" cy="1336040"/>
            </a:xfrm>
            <a:custGeom>
              <a:avLst/>
              <a:gdLst/>
              <a:ahLst/>
              <a:cxnLst/>
              <a:rect l="l" t="t" r="r" b="b"/>
              <a:pathLst>
                <a:path w="3279140" h="1336039">
                  <a:moveTo>
                    <a:pt x="1978469" y="0"/>
                  </a:moveTo>
                  <a:lnTo>
                    <a:pt x="56051" y="0"/>
                  </a:lnTo>
                  <a:lnTo>
                    <a:pt x="67265" y="62411"/>
                  </a:lnTo>
                  <a:lnTo>
                    <a:pt x="0" y="124805"/>
                  </a:lnTo>
                  <a:lnTo>
                    <a:pt x="0" y="1260612"/>
                  </a:lnTo>
                  <a:lnTo>
                    <a:pt x="3278765" y="1335491"/>
                  </a:lnTo>
                  <a:lnTo>
                    <a:pt x="3278765" y="761354"/>
                  </a:lnTo>
                  <a:lnTo>
                    <a:pt x="3155464" y="761354"/>
                  </a:lnTo>
                  <a:lnTo>
                    <a:pt x="3071402" y="861206"/>
                  </a:lnTo>
                  <a:lnTo>
                    <a:pt x="2987324" y="798794"/>
                  </a:lnTo>
                  <a:lnTo>
                    <a:pt x="2908861" y="836251"/>
                  </a:lnTo>
                  <a:lnTo>
                    <a:pt x="2858424" y="661503"/>
                  </a:lnTo>
                  <a:lnTo>
                    <a:pt x="2824783" y="748885"/>
                  </a:lnTo>
                  <a:lnTo>
                    <a:pt x="2634232" y="642782"/>
                  </a:lnTo>
                  <a:lnTo>
                    <a:pt x="2376416" y="936103"/>
                  </a:lnTo>
                  <a:lnTo>
                    <a:pt x="2421253" y="773840"/>
                  </a:lnTo>
                  <a:lnTo>
                    <a:pt x="2370801" y="642782"/>
                  </a:lnTo>
                  <a:lnTo>
                    <a:pt x="2314750" y="811279"/>
                  </a:lnTo>
                  <a:lnTo>
                    <a:pt x="2264312" y="655269"/>
                  </a:lnTo>
                  <a:lnTo>
                    <a:pt x="2213875" y="823766"/>
                  </a:lnTo>
                  <a:lnTo>
                    <a:pt x="2219473" y="923617"/>
                  </a:lnTo>
                  <a:lnTo>
                    <a:pt x="1670216" y="723913"/>
                  </a:lnTo>
                  <a:lnTo>
                    <a:pt x="1619763" y="592857"/>
                  </a:lnTo>
                  <a:lnTo>
                    <a:pt x="1838355" y="561651"/>
                  </a:lnTo>
                  <a:lnTo>
                    <a:pt x="1871981" y="424360"/>
                  </a:lnTo>
                  <a:lnTo>
                    <a:pt x="1933632" y="324509"/>
                  </a:lnTo>
                  <a:lnTo>
                    <a:pt x="2045735" y="312040"/>
                  </a:lnTo>
                  <a:lnTo>
                    <a:pt x="1978469" y="168497"/>
                  </a:lnTo>
                  <a:lnTo>
                    <a:pt x="1950444" y="62411"/>
                  </a:lnTo>
                  <a:lnTo>
                    <a:pt x="1978469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32E3D70-7E01-1CE4-BAA1-7E6782D29D44}"/>
                </a:ext>
              </a:extLst>
            </p:cNvPr>
            <p:cNvSpPr/>
            <p:nvPr/>
          </p:nvSpPr>
          <p:spPr>
            <a:xfrm>
              <a:off x="8863620" y="3611460"/>
              <a:ext cx="2348865" cy="2427605"/>
            </a:xfrm>
            <a:custGeom>
              <a:avLst/>
              <a:gdLst/>
              <a:ahLst/>
              <a:cxnLst/>
              <a:rect l="l" t="t" r="r" b="b"/>
              <a:pathLst>
                <a:path w="2348865" h="2427604">
                  <a:moveTo>
                    <a:pt x="723012" y="0"/>
                  </a:moveTo>
                  <a:lnTo>
                    <a:pt x="543659" y="37439"/>
                  </a:lnTo>
                  <a:lnTo>
                    <a:pt x="442784" y="193469"/>
                  </a:lnTo>
                  <a:lnTo>
                    <a:pt x="392332" y="305789"/>
                  </a:lnTo>
                  <a:lnTo>
                    <a:pt x="218592" y="237143"/>
                  </a:lnTo>
                  <a:lnTo>
                    <a:pt x="72864" y="243394"/>
                  </a:lnTo>
                  <a:lnTo>
                    <a:pt x="0" y="324509"/>
                  </a:lnTo>
                  <a:lnTo>
                    <a:pt x="61666" y="443080"/>
                  </a:lnTo>
                  <a:lnTo>
                    <a:pt x="179353" y="561651"/>
                  </a:lnTo>
                  <a:lnTo>
                    <a:pt x="241004" y="574137"/>
                  </a:lnTo>
                  <a:lnTo>
                    <a:pt x="190567" y="649034"/>
                  </a:lnTo>
                  <a:lnTo>
                    <a:pt x="212994" y="811279"/>
                  </a:lnTo>
                  <a:lnTo>
                    <a:pt x="196165" y="917383"/>
                  </a:lnTo>
                  <a:lnTo>
                    <a:pt x="184967" y="1123320"/>
                  </a:lnTo>
                  <a:lnTo>
                    <a:pt x="229806" y="1366697"/>
                  </a:lnTo>
                  <a:lnTo>
                    <a:pt x="302654" y="1447829"/>
                  </a:lnTo>
                  <a:lnTo>
                    <a:pt x="353108" y="1691223"/>
                  </a:lnTo>
                  <a:lnTo>
                    <a:pt x="358706" y="1909646"/>
                  </a:lnTo>
                  <a:lnTo>
                    <a:pt x="364321" y="2078144"/>
                  </a:lnTo>
                  <a:lnTo>
                    <a:pt x="319482" y="2271595"/>
                  </a:lnTo>
                  <a:lnTo>
                    <a:pt x="280243" y="2408886"/>
                  </a:lnTo>
                  <a:lnTo>
                    <a:pt x="465195" y="2421372"/>
                  </a:lnTo>
                  <a:lnTo>
                    <a:pt x="459596" y="2252875"/>
                  </a:lnTo>
                  <a:lnTo>
                    <a:pt x="459596" y="2034452"/>
                  </a:lnTo>
                  <a:lnTo>
                    <a:pt x="526846" y="2053172"/>
                  </a:lnTo>
                  <a:lnTo>
                    <a:pt x="504435" y="1959573"/>
                  </a:lnTo>
                  <a:lnTo>
                    <a:pt x="521247" y="1809795"/>
                  </a:lnTo>
                  <a:lnTo>
                    <a:pt x="498820" y="1641298"/>
                  </a:lnTo>
                  <a:lnTo>
                    <a:pt x="510034" y="1560167"/>
                  </a:lnTo>
                  <a:lnTo>
                    <a:pt x="554873" y="1672503"/>
                  </a:lnTo>
                  <a:lnTo>
                    <a:pt x="566085" y="1828515"/>
                  </a:lnTo>
                  <a:lnTo>
                    <a:pt x="560486" y="1953320"/>
                  </a:lnTo>
                  <a:lnTo>
                    <a:pt x="610924" y="1965806"/>
                  </a:lnTo>
                  <a:lnTo>
                    <a:pt x="678173" y="1940852"/>
                  </a:lnTo>
                  <a:lnTo>
                    <a:pt x="638949" y="1772354"/>
                  </a:lnTo>
                  <a:lnTo>
                    <a:pt x="689387" y="1809795"/>
                  </a:lnTo>
                  <a:lnTo>
                    <a:pt x="795875" y="1628811"/>
                  </a:lnTo>
                  <a:lnTo>
                    <a:pt x="823902" y="1890927"/>
                  </a:lnTo>
                  <a:lnTo>
                    <a:pt x="885553" y="2121818"/>
                  </a:lnTo>
                  <a:lnTo>
                    <a:pt x="924792" y="2427607"/>
                  </a:lnTo>
                  <a:lnTo>
                    <a:pt x="1081718" y="2415138"/>
                  </a:lnTo>
                  <a:lnTo>
                    <a:pt x="1025667" y="2240389"/>
                  </a:lnTo>
                  <a:lnTo>
                    <a:pt x="992042" y="2096864"/>
                  </a:lnTo>
                  <a:lnTo>
                    <a:pt x="1008854" y="1984526"/>
                  </a:lnTo>
                  <a:lnTo>
                    <a:pt x="986443" y="1847235"/>
                  </a:lnTo>
                  <a:lnTo>
                    <a:pt x="992042" y="1535195"/>
                  </a:lnTo>
                  <a:lnTo>
                    <a:pt x="1025667" y="1809795"/>
                  </a:lnTo>
                  <a:lnTo>
                    <a:pt x="1031281" y="1997012"/>
                  </a:lnTo>
                  <a:lnTo>
                    <a:pt x="1109745" y="1978292"/>
                  </a:lnTo>
                  <a:lnTo>
                    <a:pt x="1076120" y="1709944"/>
                  </a:lnTo>
                  <a:lnTo>
                    <a:pt x="1098530" y="1597606"/>
                  </a:lnTo>
                  <a:lnTo>
                    <a:pt x="1081718" y="1522726"/>
                  </a:lnTo>
                  <a:lnTo>
                    <a:pt x="1199421" y="1528960"/>
                  </a:lnTo>
                  <a:lnTo>
                    <a:pt x="1261071" y="1859720"/>
                  </a:lnTo>
                  <a:lnTo>
                    <a:pt x="1266671" y="1940852"/>
                  </a:lnTo>
                  <a:lnTo>
                    <a:pt x="1294697" y="1972040"/>
                  </a:lnTo>
                  <a:lnTo>
                    <a:pt x="1277884" y="2202949"/>
                  </a:lnTo>
                  <a:lnTo>
                    <a:pt x="1300312" y="2284081"/>
                  </a:lnTo>
                  <a:lnTo>
                    <a:pt x="1305910" y="2377698"/>
                  </a:lnTo>
                  <a:lnTo>
                    <a:pt x="1440425" y="2390167"/>
                  </a:lnTo>
                  <a:lnTo>
                    <a:pt x="1412400" y="2240389"/>
                  </a:lnTo>
                  <a:lnTo>
                    <a:pt x="1361961" y="2021966"/>
                  </a:lnTo>
                  <a:lnTo>
                    <a:pt x="1412400" y="1865955"/>
                  </a:lnTo>
                  <a:lnTo>
                    <a:pt x="1361961" y="1628811"/>
                  </a:lnTo>
                  <a:lnTo>
                    <a:pt x="1457238" y="1772354"/>
                  </a:lnTo>
                  <a:lnTo>
                    <a:pt x="1541315" y="1797309"/>
                  </a:lnTo>
                  <a:lnTo>
                    <a:pt x="1602966" y="1703692"/>
                  </a:lnTo>
                  <a:lnTo>
                    <a:pt x="1608565" y="1915881"/>
                  </a:lnTo>
                  <a:lnTo>
                    <a:pt x="1653404" y="2059424"/>
                  </a:lnTo>
                  <a:lnTo>
                    <a:pt x="1675814" y="2277846"/>
                  </a:lnTo>
                  <a:lnTo>
                    <a:pt x="1715054" y="2365212"/>
                  </a:lnTo>
                  <a:lnTo>
                    <a:pt x="1799132" y="2377698"/>
                  </a:lnTo>
                  <a:lnTo>
                    <a:pt x="1821543" y="2296567"/>
                  </a:lnTo>
                  <a:lnTo>
                    <a:pt x="1731867" y="2059424"/>
                  </a:lnTo>
                  <a:lnTo>
                    <a:pt x="1737481" y="1884674"/>
                  </a:lnTo>
                  <a:lnTo>
                    <a:pt x="1743080" y="1622578"/>
                  </a:lnTo>
                  <a:lnTo>
                    <a:pt x="1804730" y="1666252"/>
                  </a:lnTo>
                  <a:lnTo>
                    <a:pt x="1827142" y="1585121"/>
                  </a:lnTo>
                  <a:lnTo>
                    <a:pt x="2079359" y="1691223"/>
                  </a:lnTo>
                  <a:lnTo>
                    <a:pt x="2185849" y="1759869"/>
                  </a:lnTo>
                  <a:lnTo>
                    <a:pt x="2314765" y="1691223"/>
                  </a:lnTo>
                  <a:lnTo>
                    <a:pt x="2337177" y="1622578"/>
                  </a:lnTo>
                  <a:lnTo>
                    <a:pt x="2191463" y="1229406"/>
                  </a:lnTo>
                  <a:lnTo>
                    <a:pt x="2219473" y="1123320"/>
                  </a:lnTo>
                  <a:lnTo>
                    <a:pt x="2320363" y="1098349"/>
                  </a:lnTo>
                  <a:lnTo>
                    <a:pt x="2348390" y="998498"/>
                  </a:lnTo>
                  <a:lnTo>
                    <a:pt x="2236302" y="936103"/>
                  </a:lnTo>
                  <a:lnTo>
                    <a:pt x="2135412" y="948589"/>
                  </a:lnTo>
                  <a:lnTo>
                    <a:pt x="2045735" y="755120"/>
                  </a:lnTo>
                  <a:lnTo>
                    <a:pt x="1855169" y="861206"/>
                  </a:lnTo>
                  <a:lnTo>
                    <a:pt x="1642190" y="736400"/>
                  </a:lnTo>
                  <a:lnTo>
                    <a:pt x="1563726" y="655269"/>
                  </a:lnTo>
                  <a:lnTo>
                    <a:pt x="1429212" y="605342"/>
                  </a:lnTo>
                  <a:lnTo>
                    <a:pt x="1266671" y="698961"/>
                  </a:lnTo>
                  <a:lnTo>
                    <a:pt x="1126557" y="698961"/>
                  </a:lnTo>
                  <a:lnTo>
                    <a:pt x="964016" y="761354"/>
                  </a:lnTo>
                  <a:lnTo>
                    <a:pt x="969631" y="655269"/>
                  </a:lnTo>
                  <a:lnTo>
                    <a:pt x="1098530" y="636549"/>
                  </a:lnTo>
                  <a:lnTo>
                    <a:pt x="1283483" y="461817"/>
                  </a:lnTo>
                  <a:lnTo>
                    <a:pt x="1305910" y="386920"/>
                  </a:lnTo>
                  <a:lnTo>
                    <a:pt x="1216234" y="312040"/>
                  </a:lnTo>
                  <a:lnTo>
                    <a:pt x="1098530" y="293320"/>
                  </a:lnTo>
                  <a:lnTo>
                    <a:pt x="1014469" y="355714"/>
                  </a:lnTo>
                  <a:lnTo>
                    <a:pt x="1003255" y="274582"/>
                  </a:lnTo>
                  <a:lnTo>
                    <a:pt x="947204" y="193469"/>
                  </a:lnTo>
                  <a:lnTo>
                    <a:pt x="924792" y="112337"/>
                  </a:lnTo>
                  <a:lnTo>
                    <a:pt x="851928" y="12485"/>
                  </a:lnTo>
                  <a:lnTo>
                    <a:pt x="723012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713E8907-62FB-D870-0377-9129963CA899}"/>
              </a:ext>
            </a:extLst>
          </p:cNvPr>
          <p:cNvSpPr txBox="1"/>
          <p:nvPr/>
        </p:nvSpPr>
        <p:spPr>
          <a:xfrm>
            <a:off x="8458544" y="3723583"/>
            <a:ext cx="3293745" cy="242824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2276475">
              <a:lnSpc>
                <a:spcPct val="100000"/>
              </a:lnSpc>
              <a:spcBef>
                <a:spcPts val="132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marR="321945" algn="ctr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Calibri"/>
              <a:cs typeface="Calibri"/>
            </a:endParaRPr>
          </a:p>
          <a:p>
            <a:pPr marL="2388870">
              <a:lnSpc>
                <a:spcPct val="100000"/>
              </a:lnSpc>
              <a:spcBef>
                <a:spcPts val="5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87A1642-E0A0-EF03-8C3E-02DFDB9A649E}"/>
              </a:ext>
            </a:extLst>
          </p:cNvPr>
          <p:cNvSpPr txBox="1"/>
          <p:nvPr/>
        </p:nvSpPr>
        <p:spPr>
          <a:xfrm rot="18900000">
            <a:off x="8426881" y="3837897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A6A7E36-E6E9-8800-9ED1-54ED5D1D3E8F}"/>
              </a:ext>
            </a:extLst>
          </p:cNvPr>
          <p:cNvSpPr txBox="1"/>
          <p:nvPr/>
        </p:nvSpPr>
        <p:spPr>
          <a:xfrm>
            <a:off x="625300" y="2679743"/>
            <a:ext cx="4839387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245"/>
              </a:spcBef>
            </a:pPr>
            <a:r>
              <a:rPr lang="ko-KR" altLang="nb-NO" sz="2700" spc="-2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이미지의 각 픽셀을 라벨링</a:t>
            </a:r>
            <a:endParaRPr sz="27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E5B9CD7-63E1-6261-FCC1-618866BCF480}"/>
              </a:ext>
            </a:extLst>
          </p:cNvPr>
          <p:cNvSpPr txBox="1"/>
          <p:nvPr/>
        </p:nvSpPr>
        <p:spPr>
          <a:xfrm>
            <a:off x="625300" y="3798823"/>
            <a:ext cx="3999865" cy="85215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245"/>
              </a:spcBef>
            </a:pPr>
            <a:r>
              <a:rPr lang="ko-KR" altLang="nb-NO" sz="27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각 인스턴스를 구분하지는 않고</a:t>
            </a:r>
            <a:r>
              <a:rPr lang="nb-NO" altLang="ko-KR" sz="27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, </a:t>
            </a:r>
            <a:r>
              <a:rPr lang="ko-KR" altLang="nb-NO" sz="27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픽셀에 대해서만 구분</a:t>
            </a:r>
            <a:endParaRPr sz="27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6068361-2E7F-DD85-CDE4-87A998F5480F}"/>
              </a:ext>
            </a:extLst>
          </p:cNvPr>
          <p:cNvSpPr txBox="1"/>
          <p:nvPr/>
        </p:nvSpPr>
        <p:spPr>
          <a:xfrm>
            <a:off x="10407013" y="6197200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33373555-569A-98FE-BC28-3C22EB7880D4}"/>
              </a:ext>
            </a:extLst>
          </p:cNvPr>
          <p:cNvGrpSpPr/>
          <p:nvPr/>
        </p:nvGrpSpPr>
        <p:grpSpPr>
          <a:xfrm>
            <a:off x="5364390" y="3727828"/>
            <a:ext cx="2886075" cy="2438400"/>
            <a:chOff x="5379505" y="3603238"/>
            <a:chExt cx="2886075" cy="2438400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D27EF930-01F1-0219-1A42-8BAE756D345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8863" y="3611879"/>
              <a:ext cx="2852928" cy="2429256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85EE35FE-10CC-54D4-4D96-39D0071BA6E9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2" y="180279"/>
                  </a:lnTo>
                  <a:lnTo>
                    <a:pt x="1577541" y="204322"/>
                  </a:lnTo>
                  <a:lnTo>
                    <a:pt x="1369693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8"/>
                  </a:lnTo>
                  <a:lnTo>
                    <a:pt x="1235143" y="444661"/>
                  </a:lnTo>
                  <a:lnTo>
                    <a:pt x="929429" y="348518"/>
                  </a:lnTo>
                  <a:lnTo>
                    <a:pt x="489163" y="216293"/>
                  </a:lnTo>
                  <a:lnTo>
                    <a:pt x="80545" y="254182"/>
                  </a:lnTo>
                  <a:lnTo>
                    <a:pt x="0" y="348518"/>
                  </a:lnTo>
                  <a:lnTo>
                    <a:pt x="146766" y="384568"/>
                  </a:lnTo>
                  <a:lnTo>
                    <a:pt x="330180" y="360490"/>
                  </a:lnTo>
                  <a:lnTo>
                    <a:pt x="525847" y="408578"/>
                  </a:lnTo>
                  <a:lnTo>
                    <a:pt x="856028" y="516759"/>
                  </a:lnTo>
                  <a:lnTo>
                    <a:pt x="1076161" y="648917"/>
                  </a:lnTo>
                  <a:lnTo>
                    <a:pt x="1100662" y="853273"/>
                  </a:lnTo>
                  <a:lnTo>
                    <a:pt x="1161811" y="1117657"/>
                  </a:lnTo>
                  <a:lnTo>
                    <a:pt x="1198460" y="1249847"/>
                  </a:lnTo>
                  <a:lnTo>
                    <a:pt x="1369693" y="1225770"/>
                  </a:lnTo>
                  <a:lnTo>
                    <a:pt x="1443026" y="1418088"/>
                  </a:lnTo>
                  <a:lnTo>
                    <a:pt x="1614258" y="1538274"/>
                  </a:lnTo>
                  <a:lnTo>
                    <a:pt x="1712057" y="1454137"/>
                  </a:lnTo>
                  <a:lnTo>
                    <a:pt x="1717638" y="1315726"/>
                  </a:lnTo>
                  <a:lnTo>
                    <a:pt x="1675408" y="1201760"/>
                  </a:lnTo>
                  <a:lnTo>
                    <a:pt x="1650907" y="1093612"/>
                  </a:lnTo>
                  <a:lnTo>
                    <a:pt x="1809890" y="1045557"/>
                  </a:lnTo>
                  <a:lnTo>
                    <a:pt x="1944439" y="961421"/>
                  </a:lnTo>
                  <a:lnTo>
                    <a:pt x="1895506" y="1177716"/>
                  </a:lnTo>
                  <a:lnTo>
                    <a:pt x="2066739" y="1261852"/>
                  </a:lnTo>
                  <a:lnTo>
                    <a:pt x="2189005" y="1141666"/>
                  </a:lnTo>
                  <a:lnTo>
                    <a:pt x="2189005" y="997470"/>
                  </a:lnTo>
                  <a:lnTo>
                    <a:pt x="2164538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4" y="336514"/>
                  </a:lnTo>
                  <a:lnTo>
                    <a:pt x="2189005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51D74B3-E3B4-043D-0676-AFC3A872AA38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90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0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2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54278BA0-ED7E-A811-EAAA-2D87661B2365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8" y="985572"/>
                  </a:lnTo>
                  <a:lnTo>
                    <a:pt x="1819089" y="1133203"/>
                  </a:lnTo>
                  <a:lnTo>
                    <a:pt x="1647664" y="1177535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1"/>
                  </a:lnTo>
                  <a:lnTo>
                    <a:pt x="0" y="266988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70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C4C44BB9-2377-03BB-EBD6-0BAA07C1F303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3A7A4BC-4662-F2EA-E74F-705BF54FE4CE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9" y="98399"/>
                  </a:lnTo>
                  <a:lnTo>
                    <a:pt x="2557240" y="137792"/>
                  </a:lnTo>
                  <a:lnTo>
                    <a:pt x="2295305" y="162429"/>
                  </a:lnTo>
                  <a:lnTo>
                    <a:pt x="1433386" y="408501"/>
                  </a:lnTo>
                  <a:lnTo>
                    <a:pt x="1219085" y="477367"/>
                  </a:lnTo>
                  <a:lnTo>
                    <a:pt x="916395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6" y="654554"/>
                  </a:lnTo>
                  <a:lnTo>
                    <a:pt x="600003" y="629959"/>
                  </a:lnTo>
                  <a:lnTo>
                    <a:pt x="1314317" y="836639"/>
                  </a:lnTo>
                  <a:lnTo>
                    <a:pt x="1385731" y="821881"/>
                  </a:lnTo>
                  <a:lnTo>
                    <a:pt x="1338455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6" y="595505"/>
                  </a:lnTo>
                  <a:lnTo>
                    <a:pt x="2142900" y="408501"/>
                  </a:lnTo>
                  <a:lnTo>
                    <a:pt x="2300065" y="472469"/>
                  </a:lnTo>
                  <a:lnTo>
                    <a:pt x="2297705" y="792098"/>
                  </a:lnTo>
                  <a:lnTo>
                    <a:pt x="2495326" y="816963"/>
                  </a:lnTo>
                  <a:lnTo>
                    <a:pt x="2514385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97529F85-D3C3-3DD1-F1E1-02085A1E956E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FCC787CA-E1A3-B18E-49B1-FF33633CDEEC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0"/>
                  </a:moveTo>
                  <a:lnTo>
                    <a:pt x="0" y="639796"/>
                  </a:lnTo>
                  <a:lnTo>
                    <a:pt x="619062" y="561052"/>
                  </a:lnTo>
                  <a:lnTo>
                    <a:pt x="904794" y="442935"/>
                  </a:lnTo>
                  <a:lnTo>
                    <a:pt x="1161950" y="497085"/>
                  </a:lnTo>
                  <a:lnTo>
                    <a:pt x="2238170" y="182105"/>
                  </a:lnTo>
                  <a:lnTo>
                    <a:pt x="2614375" y="137814"/>
                  </a:lnTo>
                  <a:lnTo>
                    <a:pt x="2814375" y="9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DF947A02-40B0-25F3-9E8C-170D53C0AF09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>
            <a:extLst>
              <a:ext uri="{FF2B5EF4-FFF2-40B4-BE49-F238E27FC236}">
                <a16:creationId xmlns:a16="http://schemas.microsoft.com/office/drawing/2014/main" id="{0A05EE1C-80C3-1EF2-7B5D-2A2A75B368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07276" y="1377318"/>
            <a:ext cx="2838450" cy="2197608"/>
          </a:xfrm>
          <a:prstGeom prst="rect">
            <a:avLst/>
          </a:prstGeom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81A557D9-8D12-A647-811B-B764DEB4DCD9}"/>
              </a:ext>
            </a:extLst>
          </p:cNvPr>
          <p:cNvSpPr txBox="1"/>
          <p:nvPr/>
        </p:nvSpPr>
        <p:spPr>
          <a:xfrm>
            <a:off x="7282642" y="5722749"/>
            <a:ext cx="740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32DEF336-8F05-C3E1-652C-FB6D9FAEF9D0}"/>
              </a:ext>
            </a:extLst>
          </p:cNvPr>
          <p:cNvSpPr txBox="1"/>
          <p:nvPr/>
        </p:nvSpPr>
        <p:spPr>
          <a:xfrm>
            <a:off x="6743950" y="4799205"/>
            <a:ext cx="4552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8C39684C-4376-D04C-78A3-4B869BBA1E36}"/>
              </a:ext>
            </a:extLst>
          </p:cNvPr>
          <p:cNvSpPr txBox="1"/>
          <p:nvPr/>
        </p:nvSpPr>
        <p:spPr>
          <a:xfrm>
            <a:off x="5579886" y="3802510"/>
            <a:ext cx="476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D7A56D5-6816-BEA0-6E66-649B7FEC68F2}"/>
              </a:ext>
            </a:extLst>
          </p:cNvPr>
          <p:cNvSpPr txBox="1"/>
          <p:nvPr/>
        </p:nvSpPr>
        <p:spPr>
          <a:xfrm rot="2560965">
            <a:off x="7546930" y="4179635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39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B72967-A07C-DB57-4954-658A5A00F46B}"/>
              </a:ext>
            </a:extLst>
          </p:cNvPr>
          <p:cNvSpPr txBox="1">
            <a:spLocks/>
          </p:cNvSpPr>
          <p:nvPr/>
        </p:nvSpPr>
        <p:spPr>
          <a:xfrm>
            <a:off x="355102" y="427989"/>
            <a:ext cx="10836275" cy="63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/>
              <a:t>Semantic</a:t>
            </a:r>
            <a:r>
              <a:rPr lang="en-US" spc="-75"/>
              <a:t> </a:t>
            </a:r>
            <a:r>
              <a:rPr lang="en-US"/>
              <a:t>Segmentation</a:t>
            </a:r>
            <a:r>
              <a:rPr lang="en-US" spc="-70"/>
              <a:t> </a:t>
            </a:r>
            <a:r>
              <a:rPr lang="en-US"/>
              <a:t>Idea:</a:t>
            </a:r>
            <a:r>
              <a:rPr lang="en-US" spc="-75"/>
              <a:t> </a:t>
            </a:r>
            <a:r>
              <a:rPr lang="en-US"/>
              <a:t>Sliding</a:t>
            </a:r>
            <a:r>
              <a:rPr lang="en-US" spc="-65"/>
              <a:t> </a:t>
            </a:r>
            <a:r>
              <a:rPr lang="en-US" spc="-10"/>
              <a:t>Window</a:t>
            </a:r>
            <a:endParaRPr lang="en-US" spc="-1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E32F4759-54E4-9314-8516-6CA6627EDFA6}"/>
              </a:ext>
            </a:extLst>
          </p:cNvPr>
          <p:cNvGrpSpPr/>
          <p:nvPr/>
        </p:nvGrpSpPr>
        <p:grpSpPr>
          <a:xfrm>
            <a:off x="1069847" y="2315424"/>
            <a:ext cx="5257800" cy="3200400"/>
            <a:chOff x="1069847" y="2315424"/>
            <a:chExt cx="5257800" cy="320040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2B48413-32C1-A148-11F9-F833FD2F321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847" y="2776727"/>
              <a:ext cx="3297936" cy="2197608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F36BB69-DEA6-DC71-526A-F5D292FCCF86}"/>
                </a:ext>
              </a:extLst>
            </p:cNvPr>
            <p:cNvSpPr/>
            <p:nvPr/>
          </p:nvSpPr>
          <p:spPr>
            <a:xfrm>
              <a:off x="3253643" y="3657380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EA1CCCF3-F1E6-48D7-9367-5D319B867B4B}"/>
                </a:ext>
              </a:extLst>
            </p:cNvPr>
            <p:cNvSpPr/>
            <p:nvPr/>
          </p:nvSpPr>
          <p:spPr>
            <a:xfrm>
              <a:off x="3654214" y="2329711"/>
              <a:ext cx="1711325" cy="1299845"/>
            </a:xfrm>
            <a:custGeom>
              <a:avLst/>
              <a:gdLst/>
              <a:ahLst/>
              <a:cxnLst/>
              <a:rect l="l" t="t" r="r" b="b"/>
              <a:pathLst>
                <a:path w="1711325" h="1299845">
                  <a:moveTo>
                    <a:pt x="0" y="1299661"/>
                  </a:moveTo>
                  <a:lnTo>
                    <a:pt x="1711154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52249337-07F0-15BC-1DAA-FF786C720D77}"/>
                </a:ext>
              </a:extLst>
            </p:cNvPr>
            <p:cNvSpPr/>
            <p:nvPr/>
          </p:nvSpPr>
          <p:spPr>
            <a:xfrm>
              <a:off x="3694103" y="3314555"/>
              <a:ext cx="1684020" cy="733425"/>
            </a:xfrm>
            <a:custGeom>
              <a:avLst/>
              <a:gdLst/>
              <a:ahLst/>
              <a:cxnLst/>
              <a:rect l="l" t="t" r="r" b="b"/>
              <a:pathLst>
                <a:path w="1684020" h="733425">
                  <a:moveTo>
                    <a:pt x="0" y="733409"/>
                  </a:moveTo>
                  <a:lnTo>
                    <a:pt x="1683961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E6404FBD-1235-B9A5-A2BB-E5A62E42BF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295" y="2325623"/>
              <a:ext cx="911351" cy="999743"/>
            </a:xfrm>
            <a:prstGeom prst="rect">
              <a:avLst/>
            </a:prstGeom>
          </p:spPr>
        </p:pic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4C3D05BE-51EC-367C-894E-AFEA64FFFEC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3240" y="2725671"/>
              <a:ext cx="197658" cy="197658"/>
            </a:xfrm>
            <a:prstGeom prst="rect">
              <a:avLst/>
            </a:prstGeom>
          </p:spPr>
        </p:pic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126453BF-F142-F59F-AD9B-7DF8BD578BC5}"/>
                </a:ext>
              </a:extLst>
            </p:cNvPr>
            <p:cNvSpPr/>
            <p:nvPr/>
          </p:nvSpPr>
          <p:spPr>
            <a:xfrm>
              <a:off x="3456791" y="3860526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F4569D39-C22A-71F8-1FC9-9EA06A3BAF3C}"/>
                </a:ext>
              </a:extLst>
            </p:cNvPr>
            <p:cNvSpPr/>
            <p:nvPr/>
          </p:nvSpPr>
          <p:spPr>
            <a:xfrm>
              <a:off x="3659938" y="4063673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2">
              <a:extLst>
                <a:ext uri="{FF2B5EF4-FFF2-40B4-BE49-F238E27FC236}">
                  <a16:creationId xmlns:a16="http://schemas.microsoft.com/office/drawing/2014/main" id="{F5B94453-87D7-8702-4D29-0D27ECEA471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6295" y="3453383"/>
              <a:ext cx="911351" cy="975359"/>
            </a:xfrm>
            <a:prstGeom prst="rect">
              <a:avLst/>
            </a:prstGeom>
          </p:spPr>
        </p:pic>
        <p:pic>
          <p:nvPicPr>
            <p:cNvPr id="17" name="object 13">
              <a:extLst>
                <a:ext uri="{FF2B5EF4-FFF2-40B4-BE49-F238E27FC236}">
                  <a16:creationId xmlns:a16="http://schemas.microsoft.com/office/drawing/2014/main" id="{CBDA6D6D-D1F7-C072-5EFD-103098EF2C7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6295" y="4529327"/>
              <a:ext cx="911351" cy="975360"/>
            </a:xfrm>
            <a:prstGeom prst="rect">
              <a:avLst/>
            </a:prstGeom>
          </p:spPr>
        </p:pic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CBB39101-A78C-8E3E-3D14-80FB77C592BE}"/>
                </a:ext>
              </a:extLst>
            </p:cNvPr>
            <p:cNvSpPr/>
            <p:nvPr/>
          </p:nvSpPr>
          <p:spPr>
            <a:xfrm>
              <a:off x="3856162" y="4209888"/>
              <a:ext cx="1509395" cy="230504"/>
            </a:xfrm>
            <a:custGeom>
              <a:avLst/>
              <a:gdLst/>
              <a:ahLst/>
              <a:cxnLst/>
              <a:rect l="l" t="t" r="r" b="b"/>
              <a:pathLst>
                <a:path w="1509395" h="230504">
                  <a:moveTo>
                    <a:pt x="0" y="0"/>
                  </a:moveTo>
                  <a:lnTo>
                    <a:pt x="1509207" y="23034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A09E8682-3F71-C2C4-BA33-5D26811A72BB}"/>
                </a:ext>
              </a:extLst>
            </p:cNvPr>
            <p:cNvSpPr/>
            <p:nvPr/>
          </p:nvSpPr>
          <p:spPr>
            <a:xfrm>
              <a:off x="3805007" y="3481079"/>
              <a:ext cx="1548130" cy="358140"/>
            </a:xfrm>
            <a:custGeom>
              <a:avLst/>
              <a:gdLst/>
              <a:ahLst/>
              <a:cxnLst/>
              <a:rect l="l" t="t" r="r" b="b"/>
              <a:pathLst>
                <a:path w="1548129" h="358139">
                  <a:moveTo>
                    <a:pt x="0" y="357907"/>
                  </a:moveTo>
                  <a:lnTo>
                    <a:pt x="1547597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C6F8BBD1-8050-C09B-D047-DE5482DE2CE0}"/>
                </a:ext>
              </a:extLst>
            </p:cNvPr>
            <p:cNvSpPr/>
            <p:nvPr/>
          </p:nvSpPr>
          <p:spPr>
            <a:xfrm>
              <a:off x="4048011" y="4081988"/>
              <a:ext cx="1304925" cy="448309"/>
            </a:xfrm>
            <a:custGeom>
              <a:avLst/>
              <a:gdLst/>
              <a:ahLst/>
              <a:cxnLst/>
              <a:rect l="l" t="t" r="r" b="b"/>
              <a:pathLst>
                <a:path w="1304925" h="448310">
                  <a:moveTo>
                    <a:pt x="0" y="0"/>
                  </a:moveTo>
                  <a:lnTo>
                    <a:pt x="1304460" y="447883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A511501D-AFDB-9094-A0C2-FB21798F0BE8}"/>
                </a:ext>
              </a:extLst>
            </p:cNvPr>
            <p:cNvSpPr/>
            <p:nvPr/>
          </p:nvSpPr>
          <p:spPr>
            <a:xfrm>
              <a:off x="4048011" y="4414536"/>
              <a:ext cx="1304925" cy="1087120"/>
            </a:xfrm>
            <a:custGeom>
              <a:avLst/>
              <a:gdLst/>
              <a:ahLst/>
              <a:cxnLst/>
              <a:rect l="l" t="t" r="r" b="b"/>
              <a:pathLst>
                <a:path w="1304925" h="1087120">
                  <a:moveTo>
                    <a:pt x="0" y="0"/>
                  </a:moveTo>
                  <a:lnTo>
                    <a:pt x="1304460" y="108691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8">
              <a:extLst>
                <a:ext uri="{FF2B5EF4-FFF2-40B4-BE49-F238E27FC236}">
                  <a16:creationId xmlns:a16="http://schemas.microsoft.com/office/drawing/2014/main" id="{4C222507-AED0-BE69-58A7-474DCB0EA77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3240" y="3841913"/>
              <a:ext cx="197658" cy="197658"/>
            </a:xfrm>
            <a:prstGeom prst="rect">
              <a:avLst/>
            </a:prstGeom>
          </p:spPr>
        </p:pic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840E2707-05B9-3124-4D30-8D887025275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3240" y="4917566"/>
              <a:ext cx="197658" cy="197658"/>
            </a:xfrm>
            <a:prstGeom prst="rect">
              <a:avLst/>
            </a:prstGeom>
          </p:spPr>
        </p:pic>
      </p:grpSp>
      <p:sp>
        <p:nvSpPr>
          <p:cNvPr id="24" name="object 20">
            <a:extLst>
              <a:ext uri="{FF2B5EF4-FFF2-40B4-BE49-F238E27FC236}">
                <a16:creationId xmlns:a16="http://schemas.microsoft.com/office/drawing/2014/main" id="{644D08BF-DACA-7C87-9CFA-84136C1F3C6A}"/>
              </a:ext>
            </a:extLst>
          </p:cNvPr>
          <p:cNvSpPr txBox="1"/>
          <p:nvPr/>
        </p:nvSpPr>
        <p:spPr>
          <a:xfrm>
            <a:off x="1917829" y="2321559"/>
            <a:ext cx="13354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Full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image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07CA88B6-B22E-5D48-B505-449CACDD7A89}"/>
              </a:ext>
            </a:extLst>
          </p:cNvPr>
          <p:cNvSpPr txBox="1"/>
          <p:nvPr/>
        </p:nvSpPr>
        <p:spPr>
          <a:xfrm>
            <a:off x="5414867" y="1376679"/>
            <a:ext cx="91694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latin typeface="Calibri"/>
                <a:cs typeface="Calibri"/>
              </a:rPr>
              <a:t>Extract </a:t>
            </a:r>
            <a:r>
              <a:rPr sz="2500" spc="-10" dirty="0">
                <a:latin typeface="Calibri"/>
                <a:cs typeface="Calibri"/>
              </a:rPr>
              <a:t>patch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26" name="object 22">
            <a:extLst>
              <a:ext uri="{FF2B5EF4-FFF2-40B4-BE49-F238E27FC236}">
                <a16:creationId xmlns:a16="http://schemas.microsoft.com/office/drawing/2014/main" id="{A35FF5C7-9EE9-D99B-D7B7-7B26B58B2C29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10528" y="3529584"/>
            <a:ext cx="2645664" cy="862584"/>
          </a:xfrm>
          <a:prstGeom prst="rect">
            <a:avLst/>
          </a:prstGeom>
        </p:spPr>
      </p:pic>
      <p:sp>
        <p:nvSpPr>
          <p:cNvPr id="27" name="object 23">
            <a:extLst>
              <a:ext uri="{FF2B5EF4-FFF2-40B4-BE49-F238E27FC236}">
                <a16:creationId xmlns:a16="http://schemas.microsoft.com/office/drawing/2014/main" id="{92538024-8EB3-8C40-2322-7FC989B56707}"/>
              </a:ext>
            </a:extLst>
          </p:cNvPr>
          <p:cNvSpPr txBox="1"/>
          <p:nvPr/>
        </p:nvSpPr>
        <p:spPr>
          <a:xfrm>
            <a:off x="6749854" y="1394967"/>
            <a:ext cx="19145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Classify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center </a:t>
            </a:r>
            <a:r>
              <a:rPr sz="2500" dirty="0">
                <a:latin typeface="Calibri"/>
                <a:cs typeface="Calibri"/>
              </a:rPr>
              <a:t>pixel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with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7F6C04CD-F490-704B-9635-BCE8740067CB}"/>
              </a:ext>
            </a:extLst>
          </p:cNvPr>
          <p:cNvSpPr txBox="1"/>
          <p:nvPr/>
        </p:nvSpPr>
        <p:spPr>
          <a:xfrm>
            <a:off x="9594663" y="3537204"/>
            <a:ext cx="744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29" name="object 25">
            <a:extLst>
              <a:ext uri="{FF2B5EF4-FFF2-40B4-BE49-F238E27FC236}">
                <a16:creationId xmlns:a16="http://schemas.microsoft.com/office/drawing/2014/main" id="{BBC755C9-EBE1-7820-815A-8F20E54B3199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10528" y="2365248"/>
            <a:ext cx="2645664" cy="862583"/>
          </a:xfrm>
          <a:prstGeom prst="rect">
            <a:avLst/>
          </a:prstGeom>
        </p:spPr>
      </p:pic>
      <p:pic>
        <p:nvPicPr>
          <p:cNvPr id="30" name="object 26">
            <a:extLst>
              <a:ext uri="{FF2B5EF4-FFF2-40B4-BE49-F238E27FC236}">
                <a16:creationId xmlns:a16="http://schemas.microsoft.com/office/drawing/2014/main" id="{5115B32C-C2E0-81AB-4D0D-BFE6532A62E1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01968" y="4614671"/>
            <a:ext cx="2648711" cy="862584"/>
          </a:xfrm>
          <a:prstGeom prst="rect">
            <a:avLst/>
          </a:prstGeom>
        </p:spPr>
      </p:pic>
      <p:sp>
        <p:nvSpPr>
          <p:cNvPr id="31" name="object 27">
            <a:extLst>
              <a:ext uri="{FF2B5EF4-FFF2-40B4-BE49-F238E27FC236}">
                <a16:creationId xmlns:a16="http://schemas.microsoft.com/office/drawing/2014/main" id="{E20C694B-FA05-21AF-76C3-56F87E230DDB}"/>
              </a:ext>
            </a:extLst>
          </p:cNvPr>
          <p:cNvSpPr txBox="1"/>
          <p:nvPr/>
        </p:nvSpPr>
        <p:spPr>
          <a:xfrm>
            <a:off x="9594663" y="2482596"/>
            <a:ext cx="744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6" name="object 31">
            <a:extLst>
              <a:ext uri="{FF2B5EF4-FFF2-40B4-BE49-F238E27FC236}">
                <a16:creationId xmlns:a16="http://schemas.microsoft.com/office/drawing/2014/main" id="{D568BA1B-170A-75A3-6A0B-01CC3E1B07D4}"/>
              </a:ext>
            </a:extLst>
          </p:cNvPr>
          <p:cNvSpPr txBox="1"/>
          <p:nvPr/>
        </p:nvSpPr>
        <p:spPr>
          <a:xfrm>
            <a:off x="6499029" y="6139260"/>
            <a:ext cx="5431155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-20" dirty="0">
                <a:latin typeface="Calibri"/>
                <a:cs typeface="Calibri"/>
              </a:rPr>
              <a:t>Pinheiro</a:t>
            </a:r>
            <a:r>
              <a:rPr sz="1100" spc="-10" dirty="0">
                <a:latin typeface="Calibri"/>
                <a:cs typeface="Calibri"/>
              </a:rPr>
              <a:t> 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Collobert,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“Recurrent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Convolutional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Neural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Networks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 </a:t>
            </a:r>
            <a:r>
              <a:rPr sz="1100" spc="-20" dirty="0">
                <a:latin typeface="Calibri"/>
                <a:cs typeface="Calibri"/>
              </a:rPr>
              <a:t>Scene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Labeling”,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ICML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7" name="object 28">
            <a:extLst>
              <a:ext uri="{FF2B5EF4-FFF2-40B4-BE49-F238E27FC236}">
                <a16:creationId xmlns:a16="http://schemas.microsoft.com/office/drawing/2014/main" id="{710E7B63-C980-1EB6-F629-F0F4AE18CD77}"/>
              </a:ext>
            </a:extLst>
          </p:cNvPr>
          <p:cNvSpPr txBox="1"/>
          <p:nvPr/>
        </p:nvSpPr>
        <p:spPr>
          <a:xfrm>
            <a:off x="9594663" y="4674108"/>
            <a:ext cx="9277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Grass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8" name="object 29">
            <a:extLst>
              <a:ext uri="{FF2B5EF4-FFF2-40B4-BE49-F238E27FC236}">
                <a16:creationId xmlns:a16="http://schemas.microsoft.com/office/drawing/2014/main" id="{F2347358-A2CE-05E1-44C1-E43B11B68CE3}"/>
              </a:ext>
            </a:extLst>
          </p:cNvPr>
          <p:cNvSpPr txBox="1"/>
          <p:nvPr/>
        </p:nvSpPr>
        <p:spPr>
          <a:xfrm>
            <a:off x="6499029" y="5940552"/>
            <a:ext cx="43351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Calibri"/>
                <a:cs typeface="Calibri"/>
              </a:rPr>
              <a:t>Farabet</a:t>
            </a:r>
            <a:r>
              <a:rPr sz="1100" dirty="0">
                <a:latin typeface="Calibri"/>
                <a:cs typeface="Calibri"/>
              </a:rPr>
              <a:t> et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“Learning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Hierarchical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Features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Scene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Labeling,”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TPAMI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2013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03314716-E30B-775F-4EDC-1DF716805CED}"/>
              </a:ext>
            </a:extLst>
          </p:cNvPr>
          <p:cNvSpPr txBox="1"/>
          <p:nvPr/>
        </p:nvSpPr>
        <p:spPr>
          <a:xfrm>
            <a:off x="1098421" y="5227084"/>
            <a:ext cx="3853179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Problem:</a:t>
            </a:r>
            <a:r>
              <a:rPr sz="25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Very</a:t>
            </a:r>
            <a:r>
              <a:rPr sz="25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inefficient!</a:t>
            </a:r>
            <a:r>
              <a:rPr sz="2500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Not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reusing</a:t>
            </a:r>
            <a:r>
              <a:rPr sz="25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shared</a:t>
            </a:r>
            <a:r>
              <a:rPr sz="25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features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between</a:t>
            </a:r>
            <a:r>
              <a:rPr sz="2500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overlapping</a:t>
            </a:r>
            <a:r>
              <a:rPr sz="25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patches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30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object 3">
            <a:extLst>
              <a:ext uri="{FF2B5EF4-FFF2-40B4-BE49-F238E27FC236}">
                <a16:creationId xmlns:a16="http://schemas.microsoft.com/office/drawing/2014/main" id="{9657F819-61AD-8B73-3D6C-CBADC35162A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135" name="object 4">
            <a:extLst>
              <a:ext uri="{FF2B5EF4-FFF2-40B4-BE49-F238E27FC236}">
                <a16:creationId xmlns:a16="http://schemas.microsoft.com/office/drawing/2014/main" id="{D01D2FD5-4189-7A3C-A5FD-0B3D63881DC1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36" name="object 5">
            <a:extLst>
              <a:ext uri="{FF2B5EF4-FFF2-40B4-BE49-F238E27FC236}">
                <a16:creationId xmlns:a16="http://schemas.microsoft.com/office/drawing/2014/main" id="{203C3276-1AC9-1732-2080-910A1E235426}"/>
              </a:ext>
            </a:extLst>
          </p:cNvPr>
          <p:cNvGrpSpPr/>
          <p:nvPr/>
        </p:nvGrpSpPr>
        <p:grpSpPr>
          <a:xfrm>
            <a:off x="3405681" y="2321013"/>
            <a:ext cx="529590" cy="2043430"/>
            <a:chOff x="3405681" y="2321013"/>
            <a:chExt cx="529590" cy="2043430"/>
          </a:xfrm>
        </p:grpSpPr>
        <p:sp>
          <p:nvSpPr>
            <p:cNvPr id="137" name="object 6">
              <a:extLst>
                <a:ext uri="{FF2B5EF4-FFF2-40B4-BE49-F238E27FC236}">
                  <a16:creationId xmlns:a16="http://schemas.microsoft.com/office/drawing/2014/main" id="{4A1B5890-8E12-1282-7341-40678E59DF1A}"/>
                </a:ext>
              </a:extLst>
            </p:cNvPr>
            <p:cNvSpPr/>
            <p:nvPr/>
          </p:nvSpPr>
          <p:spPr>
            <a:xfrm>
              <a:off x="34104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7">
              <a:extLst>
                <a:ext uri="{FF2B5EF4-FFF2-40B4-BE49-F238E27FC236}">
                  <a16:creationId xmlns:a16="http://schemas.microsoft.com/office/drawing/2014/main" id="{4AD0E784-39FF-10D3-FCF8-18C0B75705AE}"/>
                </a:ext>
              </a:extLst>
            </p:cNvPr>
            <p:cNvSpPr/>
            <p:nvPr/>
          </p:nvSpPr>
          <p:spPr>
            <a:xfrm>
              <a:off x="35206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8">
              <a:extLst>
                <a:ext uri="{FF2B5EF4-FFF2-40B4-BE49-F238E27FC236}">
                  <a16:creationId xmlns:a16="http://schemas.microsoft.com/office/drawing/2014/main" id="{27D747DE-1C8E-7399-4AC0-F74D7FBA34C9}"/>
                </a:ext>
              </a:extLst>
            </p:cNvPr>
            <p:cNvSpPr/>
            <p:nvPr/>
          </p:nvSpPr>
          <p:spPr>
            <a:xfrm>
              <a:off x="34104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9">
              <a:extLst>
                <a:ext uri="{FF2B5EF4-FFF2-40B4-BE49-F238E27FC236}">
                  <a16:creationId xmlns:a16="http://schemas.microsoft.com/office/drawing/2014/main" id="{940F0055-6B4B-0591-6512-5A46EDD9C7C6}"/>
                </a:ext>
              </a:extLst>
            </p:cNvPr>
            <p:cNvSpPr/>
            <p:nvPr/>
          </p:nvSpPr>
          <p:spPr>
            <a:xfrm>
              <a:off x="34104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0">
            <a:extLst>
              <a:ext uri="{FF2B5EF4-FFF2-40B4-BE49-F238E27FC236}">
                <a16:creationId xmlns:a16="http://schemas.microsoft.com/office/drawing/2014/main" id="{3CD3C72F-9A08-3CC1-F041-FB22E83A67BC}"/>
              </a:ext>
            </a:extLst>
          </p:cNvPr>
          <p:cNvGrpSpPr/>
          <p:nvPr/>
        </p:nvGrpSpPr>
        <p:grpSpPr>
          <a:xfrm>
            <a:off x="4683181" y="2321013"/>
            <a:ext cx="529590" cy="2043430"/>
            <a:chOff x="4683181" y="2321013"/>
            <a:chExt cx="529590" cy="2043430"/>
          </a:xfrm>
        </p:grpSpPr>
        <p:sp>
          <p:nvSpPr>
            <p:cNvPr id="142" name="object 11">
              <a:extLst>
                <a:ext uri="{FF2B5EF4-FFF2-40B4-BE49-F238E27FC236}">
                  <a16:creationId xmlns:a16="http://schemas.microsoft.com/office/drawing/2014/main" id="{9AC0BD7D-0AA8-F26E-96F2-1EEC70CD1B6F}"/>
                </a:ext>
              </a:extLst>
            </p:cNvPr>
            <p:cNvSpPr/>
            <p:nvPr/>
          </p:nvSpPr>
          <p:spPr>
            <a:xfrm>
              <a:off x="46879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2">
              <a:extLst>
                <a:ext uri="{FF2B5EF4-FFF2-40B4-BE49-F238E27FC236}">
                  <a16:creationId xmlns:a16="http://schemas.microsoft.com/office/drawing/2014/main" id="{563911B3-D37E-8061-C7E4-568C2E549E71}"/>
                </a:ext>
              </a:extLst>
            </p:cNvPr>
            <p:cNvSpPr/>
            <p:nvPr/>
          </p:nvSpPr>
          <p:spPr>
            <a:xfrm>
              <a:off x="47981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3">
              <a:extLst>
                <a:ext uri="{FF2B5EF4-FFF2-40B4-BE49-F238E27FC236}">
                  <a16:creationId xmlns:a16="http://schemas.microsoft.com/office/drawing/2014/main" id="{814BB554-6740-9155-C82B-672B5D706D83}"/>
                </a:ext>
              </a:extLst>
            </p:cNvPr>
            <p:cNvSpPr/>
            <p:nvPr/>
          </p:nvSpPr>
          <p:spPr>
            <a:xfrm>
              <a:off x="46879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">
              <a:extLst>
                <a:ext uri="{FF2B5EF4-FFF2-40B4-BE49-F238E27FC236}">
                  <a16:creationId xmlns:a16="http://schemas.microsoft.com/office/drawing/2014/main" id="{97BFA20C-21B0-1CC9-F165-8B31976267BD}"/>
                </a:ext>
              </a:extLst>
            </p:cNvPr>
            <p:cNvSpPr/>
            <p:nvPr/>
          </p:nvSpPr>
          <p:spPr>
            <a:xfrm>
              <a:off x="46879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5">
            <a:extLst>
              <a:ext uri="{FF2B5EF4-FFF2-40B4-BE49-F238E27FC236}">
                <a16:creationId xmlns:a16="http://schemas.microsoft.com/office/drawing/2014/main" id="{83D85533-E344-C253-5B64-28D7ACAE0F60}"/>
              </a:ext>
            </a:extLst>
          </p:cNvPr>
          <p:cNvGrpSpPr/>
          <p:nvPr/>
        </p:nvGrpSpPr>
        <p:grpSpPr>
          <a:xfrm>
            <a:off x="5990466" y="2321013"/>
            <a:ext cx="529590" cy="2043430"/>
            <a:chOff x="5990466" y="2321013"/>
            <a:chExt cx="529590" cy="2043430"/>
          </a:xfrm>
        </p:grpSpPr>
        <p:sp>
          <p:nvSpPr>
            <p:cNvPr id="147" name="object 16">
              <a:extLst>
                <a:ext uri="{FF2B5EF4-FFF2-40B4-BE49-F238E27FC236}">
                  <a16:creationId xmlns:a16="http://schemas.microsoft.com/office/drawing/2014/main" id="{99E7CEB2-5FE5-9E4A-3DFD-B04D1E685ABF}"/>
                </a:ext>
              </a:extLst>
            </p:cNvPr>
            <p:cNvSpPr/>
            <p:nvPr/>
          </p:nvSpPr>
          <p:spPr>
            <a:xfrm>
              <a:off x="5995229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7">
              <a:extLst>
                <a:ext uri="{FF2B5EF4-FFF2-40B4-BE49-F238E27FC236}">
                  <a16:creationId xmlns:a16="http://schemas.microsoft.com/office/drawing/2014/main" id="{757833FE-DFEE-0737-A53E-EB460C7A34D7}"/>
                </a:ext>
              </a:extLst>
            </p:cNvPr>
            <p:cNvSpPr/>
            <p:nvPr/>
          </p:nvSpPr>
          <p:spPr>
            <a:xfrm>
              <a:off x="6105433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8">
              <a:extLst>
                <a:ext uri="{FF2B5EF4-FFF2-40B4-BE49-F238E27FC236}">
                  <a16:creationId xmlns:a16="http://schemas.microsoft.com/office/drawing/2014/main" id="{2872CD52-BD43-B2E3-CDD1-03C75D10261E}"/>
                </a:ext>
              </a:extLst>
            </p:cNvPr>
            <p:cNvSpPr/>
            <p:nvPr/>
          </p:nvSpPr>
          <p:spPr>
            <a:xfrm>
              <a:off x="5995229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9">
              <a:extLst>
                <a:ext uri="{FF2B5EF4-FFF2-40B4-BE49-F238E27FC236}">
                  <a16:creationId xmlns:a16="http://schemas.microsoft.com/office/drawing/2014/main" id="{042FA8A8-85DA-BE04-D3CA-372FA07B032B}"/>
                </a:ext>
              </a:extLst>
            </p:cNvPr>
            <p:cNvSpPr/>
            <p:nvPr/>
          </p:nvSpPr>
          <p:spPr>
            <a:xfrm>
              <a:off x="5995229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20">
            <a:extLst>
              <a:ext uri="{FF2B5EF4-FFF2-40B4-BE49-F238E27FC236}">
                <a16:creationId xmlns:a16="http://schemas.microsoft.com/office/drawing/2014/main" id="{04C0A5BD-FB12-D78D-D7B2-E3E0D8F6CE8E}"/>
              </a:ext>
            </a:extLst>
          </p:cNvPr>
          <p:cNvSpPr txBox="1"/>
          <p:nvPr/>
        </p:nvSpPr>
        <p:spPr>
          <a:xfrm>
            <a:off x="4137578" y="5055615"/>
            <a:ext cx="17894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marR="5080" indent="-266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Convolutions: 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2" name="object 21">
            <a:extLst>
              <a:ext uri="{FF2B5EF4-FFF2-40B4-BE49-F238E27FC236}">
                <a16:creationId xmlns:a16="http://schemas.microsoft.com/office/drawing/2014/main" id="{F7F38898-7D1A-F313-912A-350F46B3AB99}"/>
              </a:ext>
            </a:extLst>
          </p:cNvPr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2">
            <a:extLst>
              <a:ext uri="{FF2B5EF4-FFF2-40B4-BE49-F238E27FC236}">
                <a16:creationId xmlns:a16="http://schemas.microsoft.com/office/drawing/2014/main" id="{1B45D4B4-02B8-C07A-BBF3-192E9146DCC9}"/>
              </a:ext>
            </a:extLst>
          </p:cNvPr>
          <p:cNvSpPr txBox="1"/>
          <p:nvPr/>
        </p:nvSpPr>
        <p:spPr>
          <a:xfrm>
            <a:off x="269881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4" name="object 23">
            <a:extLst>
              <a:ext uri="{FF2B5EF4-FFF2-40B4-BE49-F238E27FC236}">
                <a16:creationId xmlns:a16="http://schemas.microsoft.com/office/drawing/2014/main" id="{10FDE086-EE86-F5E0-7FC1-FF02E3246EF5}"/>
              </a:ext>
            </a:extLst>
          </p:cNvPr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24">
            <a:extLst>
              <a:ext uri="{FF2B5EF4-FFF2-40B4-BE49-F238E27FC236}">
                <a16:creationId xmlns:a16="http://schemas.microsoft.com/office/drawing/2014/main" id="{DD96200E-7A4C-9D1A-1AE8-96E76C4C95D6}"/>
              </a:ext>
            </a:extLst>
          </p:cNvPr>
          <p:cNvSpPr txBox="1"/>
          <p:nvPr/>
        </p:nvSpPr>
        <p:spPr>
          <a:xfrm>
            <a:off x="3917698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6" name="object 25">
            <a:extLst>
              <a:ext uri="{FF2B5EF4-FFF2-40B4-BE49-F238E27FC236}">
                <a16:creationId xmlns:a16="http://schemas.microsoft.com/office/drawing/2014/main" id="{8B1392F4-E6CB-A405-9A01-2031A0E70691}"/>
              </a:ext>
            </a:extLst>
          </p:cNvPr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26">
            <a:extLst>
              <a:ext uri="{FF2B5EF4-FFF2-40B4-BE49-F238E27FC236}">
                <a16:creationId xmlns:a16="http://schemas.microsoft.com/office/drawing/2014/main" id="{7DB89BD3-AD62-50E0-ECA3-E25658C9F5C5}"/>
              </a:ext>
            </a:extLst>
          </p:cNvPr>
          <p:cNvSpPr txBox="1"/>
          <p:nvPr/>
        </p:nvSpPr>
        <p:spPr>
          <a:xfrm>
            <a:off x="523815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8" name="object 27">
            <a:extLst>
              <a:ext uri="{FF2B5EF4-FFF2-40B4-BE49-F238E27FC236}">
                <a16:creationId xmlns:a16="http://schemas.microsoft.com/office/drawing/2014/main" id="{4CE6D56B-9279-8C64-4E1E-A09E0357B82B}"/>
              </a:ext>
            </a:extLst>
          </p:cNvPr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28">
            <a:extLst>
              <a:ext uri="{FF2B5EF4-FFF2-40B4-BE49-F238E27FC236}">
                <a16:creationId xmlns:a16="http://schemas.microsoft.com/office/drawing/2014/main" id="{8FB9675B-3E88-D704-8586-926B08B95CD1}"/>
              </a:ext>
            </a:extLst>
          </p:cNvPr>
          <p:cNvSpPr txBox="1"/>
          <p:nvPr/>
        </p:nvSpPr>
        <p:spPr>
          <a:xfrm>
            <a:off x="6574509" y="3138423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0" name="object 29">
            <a:extLst>
              <a:ext uri="{FF2B5EF4-FFF2-40B4-BE49-F238E27FC236}">
                <a16:creationId xmlns:a16="http://schemas.microsoft.com/office/drawing/2014/main" id="{EB36E0C1-A00E-01A3-48D2-382E8C3CEE8F}"/>
              </a:ext>
            </a:extLst>
          </p:cNvPr>
          <p:cNvSpPr/>
          <p:nvPr/>
        </p:nvSpPr>
        <p:spPr>
          <a:xfrm>
            <a:off x="3310004" y="4493610"/>
            <a:ext cx="3411220" cy="460375"/>
          </a:xfrm>
          <a:custGeom>
            <a:avLst/>
            <a:gdLst/>
            <a:ahLst/>
            <a:cxnLst/>
            <a:rect l="l" t="t" r="r" b="b"/>
            <a:pathLst>
              <a:path w="3411220" h="460375">
                <a:moveTo>
                  <a:pt x="3411111" y="0"/>
                </a:moveTo>
                <a:lnTo>
                  <a:pt x="3406693" y="46381"/>
                </a:lnTo>
                <a:lnTo>
                  <a:pt x="3394023" y="89581"/>
                </a:lnTo>
                <a:lnTo>
                  <a:pt x="3373975" y="128674"/>
                </a:lnTo>
                <a:lnTo>
                  <a:pt x="3347424" y="162734"/>
                </a:lnTo>
                <a:lnTo>
                  <a:pt x="3315243" y="190837"/>
                </a:lnTo>
                <a:lnTo>
                  <a:pt x="3278308" y="212056"/>
                </a:lnTo>
                <a:lnTo>
                  <a:pt x="3237493" y="225466"/>
                </a:lnTo>
                <a:lnTo>
                  <a:pt x="3193671" y="230141"/>
                </a:lnTo>
                <a:lnTo>
                  <a:pt x="1922995" y="230141"/>
                </a:lnTo>
                <a:lnTo>
                  <a:pt x="1879173" y="234817"/>
                </a:lnTo>
                <a:lnTo>
                  <a:pt x="1838358" y="248227"/>
                </a:lnTo>
                <a:lnTo>
                  <a:pt x="1801422" y="269446"/>
                </a:lnTo>
                <a:lnTo>
                  <a:pt x="1769242" y="297548"/>
                </a:lnTo>
                <a:lnTo>
                  <a:pt x="1742691" y="331609"/>
                </a:lnTo>
                <a:lnTo>
                  <a:pt x="1722643" y="370702"/>
                </a:lnTo>
                <a:lnTo>
                  <a:pt x="1709973" y="413902"/>
                </a:lnTo>
                <a:lnTo>
                  <a:pt x="1705556" y="460283"/>
                </a:lnTo>
                <a:lnTo>
                  <a:pt x="1701138" y="413902"/>
                </a:lnTo>
                <a:lnTo>
                  <a:pt x="1688468" y="370702"/>
                </a:lnTo>
                <a:lnTo>
                  <a:pt x="1668420" y="331609"/>
                </a:lnTo>
                <a:lnTo>
                  <a:pt x="1641869" y="297548"/>
                </a:lnTo>
                <a:lnTo>
                  <a:pt x="1609688" y="269446"/>
                </a:lnTo>
                <a:lnTo>
                  <a:pt x="1572753" y="248227"/>
                </a:lnTo>
                <a:lnTo>
                  <a:pt x="1531937" y="234817"/>
                </a:lnTo>
                <a:lnTo>
                  <a:pt x="1488116" y="230141"/>
                </a:lnTo>
                <a:lnTo>
                  <a:pt x="217440" y="230141"/>
                </a:lnTo>
                <a:lnTo>
                  <a:pt x="173618" y="225466"/>
                </a:lnTo>
                <a:lnTo>
                  <a:pt x="132802" y="212056"/>
                </a:lnTo>
                <a:lnTo>
                  <a:pt x="95867" y="190837"/>
                </a:lnTo>
                <a:lnTo>
                  <a:pt x="63686" y="162734"/>
                </a:lnTo>
                <a:lnTo>
                  <a:pt x="37135" y="128674"/>
                </a:lnTo>
                <a:lnTo>
                  <a:pt x="17087" y="89581"/>
                </a:lnTo>
                <a:lnTo>
                  <a:pt x="4417" y="46381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30">
            <a:extLst>
              <a:ext uri="{FF2B5EF4-FFF2-40B4-BE49-F238E27FC236}">
                <a16:creationId xmlns:a16="http://schemas.microsoft.com/office/drawing/2014/main" id="{EC031CC6-9A35-665D-413C-F22438662113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162" name="object 31">
              <a:extLst>
                <a:ext uri="{FF2B5EF4-FFF2-40B4-BE49-F238E27FC236}">
                  <a16:creationId xmlns:a16="http://schemas.microsoft.com/office/drawing/2014/main" id="{0473FE4B-A712-5504-6B5F-CC82E6F0E01E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32">
              <a:extLst>
                <a:ext uri="{FF2B5EF4-FFF2-40B4-BE49-F238E27FC236}">
                  <a16:creationId xmlns:a16="http://schemas.microsoft.com/office/drawing/2014/main" id="{A07629B1-D3C4-EA2F-620A-E34A02EF8D15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33">
              <a:extLst>
                <a:ext uri="{FF2B5EF4-FFF2-40B4-BE49-F238E27FC236}">
                  <a16:creationId xmlns:a16="http://schemas.microsoft.com/office/drawing/2014/main" id="{99D51FB9-A4E2-50BA-EC5A-8991FBEB5ADD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34">
              <a:extLst>
                <a:ext uri="{FF2B5EF4-FFF2-40B4-BE49-F238E27FC236}">
                  <a16:creationId xmlns:a16="http://schemas.microsoft.com/office/drawing/2014/main" id="{AAA5B22C-7A8B-3B62-5D3A-EDC533E90EE8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6" name="object 35">
            <a:extLst>
              <a:ext uri="{FF2B5EF4-FFF2-40B4-BE49-F238E27FC236}">
                <a16:creationId xmlns:a16="http://schemas.microsoft.com/office/drawing/2014/main" id="{02D94732-E299-7012-9DBB-7496E9F60969}"/>
              </a:ext>
            </a:extLst>
          </p:cNvPr>
          <p:cNvGrpSpPr/>
          <p:nvPr/>
        </p:nvGrpSpPr>
        <p:grpSpPr>
          <a:xfrm>
            <a:off x="7321207" y="2372199"/>
            <a:ext cx="1109980" cy="2043430"/>
            <a:chOff x="7321207" y="2372199"/>
            <a:chExt cx="1109980" cy="2043430"/>
          </a:xfrm>
        </p:grpSpPr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22CB4987-7D0A-5D1B-73BC-68053AB0C36E}"/>
                </a:ext>
              </a:extLst>
            </p:cNvPr>
            <p:cNvSpPr/>
            <p:nvPr/>
          </p:nvSpPr>
          <p:spPr>
            <a:xfrm>
              <a:off x="7325969" y="2798875"/>
              <a:ext cx="678815" cy="1611630"/>
            </a:xfrm>
            <a:custGeom>
              <a:avLst/>
              <a:gdLst/>
              <a:ahLst/>
              <a:cxnLst/>
              <a:rect l="l" t="t" r="r" b="b"/>
              <a:pathLst>
                <a:path w="678815" h="1611629">
                  <a:moveTo>
                    <a:pt x="678197" y="0"/>
                  </a:moveTo>
                  <a:lnTo>
                    <a:pt x="0" y="0"/>
                  </a:lnTo>
                  <a:lnTo>
                    <a:pt x="0" y="1611556"/>
                  </a:lnTo>
                  <a:lnTo>
                    <a:pt x="678197" y="1611556"/>
                  </a:lnTo>
                  <a:lnTo>
                    <a:pt x="6781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37">
              <a:extLst>
                <a:ext uri="{FF2B5EF4-FFF2-40B4-BE49-F238E27FC236}">
                  <a16:creationId xmlns:a16="http://schemas.microsoft.com/office/drawing/2014/main" id="{D22E92CE-9303-C8F0-63BF-FCB380AF0976}"/>
                </a:ext>
              </a:extLst>
            </p:cNvPr>
            <p:cNvSpPr/>
            <p:nvPr/>
          </p:nvSpPr>
          <p:spPr>
            <a:xfrm>
              <a:off x="8004167" y="2376962"/>
              <a:ext cx="422275" cy="2033905"/>
            </a:xfrm>
            <a:custGeom>
              <a:avLst/>
              <a:gdLst/>
              <a:ahLst/>
              <a:cxnLst/>
              <a:rect l="l" t="t" r="r" b="b"/>
              <a:pathLst>
                <a:path w="422275" h="2033904">
                  <a:moveTo>
                    <a:pt x="421914" y="0"/>
                  </a:moveTo>
                  <a:lnTo>
                    <a:pt x="0" y="421913"/>
                  </a:lnTo>
                  <a:lnTo>
                    <a:pt x="0" y="2033469"/>
                  </a:lnTo>
                  <a:lnTo>
                    <a:pt x="421914" y="1611555"/>
                  </a:lnTo>
                  <a:lnTo>
                    <a:pt x="421914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38">
              <a:extLst>
                <a:ext uri="{FF2B5EF4-FFF2-40B4-BE49-F238E27FC236}">
                  <a16:creationId xmlns:a16="http://schemas.microsoft.com/office/drawing/2014/main" id="{D48BF4B6-4521-9B2C-5CDF-C1244EDFF3A1}"/>
                </a:ext>
              </a:extLst>
            </p:cNvPr>
            <p:cNvSpPr/>
            <p:nvPr/>
          </p:nvSpPr>
          <p:spPr>
            <a:xfrm>
              <a:off x="7325969" y="2376962"/>
              <a:ext cx="1100455" cy="422275"/>
            </a:xfrm>
            <a:custGeom>
              <a:avLst/>
              <a:gdLst/>
              <a:ahLst/>
              <a:cxnLst/>
              <a:rect l="l" t="t" r="r" b="b"/>
              <a:pathLst>
                <a:path w="1100454" h="422275">
                  <a:moveTo>
                    <a:pt x="1100112" y="0"/>
                  </a:moveTo>
                  <a:lnTo>
                    <a:pt x="421914" y="0"/>
                  </a:lnTo>
                  <a:lnTo>
                    <a:pt x="0" y="421913"/>
                  </a:lnTo>
                  <a:lnTo>
                    <a:pt x="678197" y="421913"/>
                  </a:lnTo>
                  <a:lnTo>
                    <a:pt x="110011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39">
              <a:extLst>
                <a:ext uri="{FF2B5EF4-FFF2-40B4-BE49-F238E27FC236}">
                  <a16:creationId xmlns:a16="http://schemas.microsoft.com/office/drawing/2014/main" id="{5C23FDEB-554B-484B-60D8-993F0DF9B053}"/>
                </a:ext>
              </a:extLst>
            </p:cNvPr>
            <p:cNvSpPr/>
            <p:nvPr/>
          </p:nvSpPr>
          <p:spPr>
            <a:xfrm>
              <a:off x="7325969" y="2376962"/>
              <a:ext cx="1100455" cy="2033905"/>
            </a:xfrm>
            <a:custGeom>
              <a:avLst/>
              <a:gdLst/>
              <a:ahLst/>
              <a:cxnLst/>
              <a:rect l="l" t="t" r="r" b="b"/>
              <a:pathLst>
                <a:path w="1100454" h="2033904">
                  <a:moveTo>
                    <a:pt x="0" y="421913"/>
                  </a:moveTo>
                  <a:lnTo>
                    <a:pt x="421914" y="0"/>
                  </a:lnTo>
                  <a:lnTo>
                    <a:pt x="1100113" y="0"/>
                  </a:lnTo>
                  <a:lnTo>
                    <a:pt x="1100113" y="1611556"/>
                  </a:lnTo>
                  <a:lnTo>
                    <a:pt x="678198" y="2033470"/>
                  </a:lnTo>
                  <a:lnTo>
                    <a:pt x="0" y="2033470"/>
                  </a:lnTo>
                  <a:lnTo>
                    <a:pt x="0" y="421913"/>
                  </a:lnTo>
                  <a:close/>
                </a:path>
                <a:path w="1100454" h="2033904">
                  <a:moveTo>
                    <a:pt x="0" y="421913"/>
                  </a:moveTo>
                  <a:lnTo>
                    <a:pt x="678198" y="421913"/>
                  </a:lnTo>
                  <a:lnTo>
                    <a:pt x="1100113" y="0"/>
                  </a:lnTo>
                </a:path>
                <a:path w="1100454" h="2033904">
                  <a:moveTo>
                    <a:pt x="678198" y="421913"/>
                  </a:moveTo>
                  <a:lnTo>
                    <a:pt x="678198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40">
            <a:extLst>
              <a:ext uri="{FF2B5EF4-FFF2-40B4-BE49-F238E27FC236}">
                <a16:creationId xmlns:a16="http://schemas.microsoft.com/office/drawing/2014/main" id="{6F78ECF4-7C2A-2A31-337B-3047FA5677A5}"/>
              </a:ext>
            </a:extLst>
          </p:cNvPr>
          <p:cNvSpPr txBox="1"/>
          <p:nvPr/>
        </p:nvSpPr>
        <p:spPr>
          <a:xfrm>
            <a:off x="7365634" y="4631944"/>
            <a:ext cx="12319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Scores: </a:t>
            </a:r>
            <a:r>
              <a:rPr sz="250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2" name="object 41">
            <a:extLst>
              <a:ext uri="{FF2B5EF4-FFF2-40B4-BE49-F238E27FC236}">
                <a16:creationId xmlns:a16="http://schemas.microsoft.com/office/drawing/2014/main" id="{984B8BEB-081C-193D-03E6-A065360E72C8}"/>
              </a:ext>
            </a:extLst>
          </p:cNvPr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42">
            <a:extLst>
              <a:ext uri="{FF2B5EF4-FFF2-40B4-BE49-F238E27FC236}">
                <a16:creationId xmlns:a16="http://schemas.microsoft.com/office/drawing/2014/main" id="{9F5A08E8-86BC-ABB4-DAA9-055988FADC92}"/>
              </a:ext>
            </a:extLst>
          </p:cNvPr>
          <p:cNvSpPr txBox="1"/>
          <p:nvPr/>
        </p:nvSpPr>
        <p:spPr>
          <a:xfrm>
            <a:off x="8486645" y="3138423"/>
            <a:ext cx="9683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argmax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4" name="object 46">
            <a:extLst>
              <a:ext uri="{FF2B5EF4-FFF2-40B4-BE49-F238E27FC236}">
                <a16:creationId xmlns:a16="http://schemas.microsoft.com/office/drawing/2014/main" id="{836F054B-19B3-741D-B44F-288D0DA90A7B}"/>
              </a:ext>
            </a:extLst>
          </p:cNvPr>
          <p:cNvSpPr txBox="1"/>
          <p:nvPr/>
        </p:nvSpPr>
        <p:spPr>
          <a:xfrm>
            <a:off x="98653" y="6109080"/>
            <a:ext cx="58597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Long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“Fully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convolutional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semantic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CVPR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5" name="object 43">
            <a:extLst>
              <a:ext uri="{FF2B5EF4-FFF2-40B4-BE49-F238E27FC236}">
                <a16:creationId xmlns:a16="http://schemas.microsoft.com/office/drawing/2014/main" id="{25902D61-29AB-F93D-A393-6F884BDFEC04}"/>
              </a:ext>
            </a:extLst>
          </p:cNvPr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Predictions: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6" name="object 44">
            <a:extLst>
              <a:ext uri="{FF2B5EF4-FFF2-40B4-BE49-F238E27FC236}">
                <a16:creationId xmlns:a16="http://schemas.microsoft.com/office/drawing/2014/main" id="{AF89B26D-F23B-81B4-945A-6986214A6BED}"/>
              </a:ext>
            </a:extLst>
          </p:cNvPr>
          <p:cNvSpPr txBox="1"/>
          <p:nvPr/>
        </p:nvSpPr>
        <p:spPr>
          <a:xfrm>
            <a:off x="2804149" y="1236471"/>
            <a:ext cx="61791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sz="2500" dirty="0">
                <a:latin typeface="Calibri"/>
                <a:cs typeface="Calibri"/>
              </a:rPr>
              <a:t>Design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network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bunch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of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convolutional layers</a:t>
            </a:r>
            <a:r>
              <a:rPr sz="2500" spc="-114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to</a:t>
            </a:r>
            <a:r>
              <a:rPr sz="2500" dirty="0">
                <a:latin typeface="Calibri"/>
                <a:cs typeface="Calibri"/>
              </a:rPr>
              <a:t>	make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predictions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pixels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all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at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once!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7" name="object 45">
            <a:extLst>
              <a:ext uri="{FF2B5EF4-FFF2-40B4-BE49-F238E27FC236}">
                <a16:creationId xmlns:a16="http://schemas.microsoft.com/office/drawing/2014/main" id="{64490DB9-4975-5116-24A6-A412F9F083E0}"/>
              </a:ext>
            </a:extLst>
          </p:cNvPr>
          <p:cNvSpPr txBox="1"/>
          <p:nvPr/>
        </p:nvSpPr>
        <p:spPr>
          <a:xfrm>
            <a:off x="6421747" y="5718555"/>
            <a:ext cx="5407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Loss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function:</a:t>
            </a:r>
            <a:r>
              <a:rPr sz="2800" spc="-35" dirty="0">
                <a:latin typeface="Calibri"/>
                <a:cs typeface="Calibri"/>
              </a:rPr>
              <a:t> Per-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cross-entropy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0" name="object 2">
            <a:extLst>
              <a:ext uri="{FF2B5EF4-FFF2-40B4-BE49-F238E27FC236}">
                <a16:creationId xmlns:a16="http://schemas.microsoft.com/office/drawing/2014/main" id="{D9E289B6-C8AE-6BED-23A4-25BC45736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117" y="379550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4633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A56668E-1A32-209E-9344-6B29A7378E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117" y="379550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8F84049-9D9A-08F3-4CC9-E835CD2BFF3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234A6DC-E8CB-8CB8-630D-C96364AAA6ED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139C0DF1-9BF0-83ED-4E09-8A3DB5CF4297}"/>
              </a:ext>
            </a:extLst>
          </p:cNvPr>
          <p:cNvGrpSpPr/>
          <p:nvPr/>
        </p:nvGrpSpPr>
        <p:grpSpPr>
          <a:xfrm>
            <a:off x="3405681" y="2321013"/>
            <a:ext cx="529590" cy="2043430"/>
            <a:chOff x="3405681" y="2321013"/>
            <a:chExt cx="529590" cy="204343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0FD013B-B930-A79B-11AA-CF29C1ED14DD}"/>
                </a:ext>
              </a:extLst>
            </p:cNvPr>
            <p:cNvSpPr/>
            <p:nvPr/>
          </p:nvSpPr>
          <p:spPr>
            <a:xfrm>
              <a:off x="34104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F0F54F9-5E7E-C8CE-78A4-7AA4B934FABE}"/>
                </a:ext>
              </a:extLst>
            </p:cNvPr>
            <p:cNvSpPr/>
            <p:nvPr/>
          </p:nvSpPr>
          <p:spPr>
            <a:xfrm>
              <a:off x="35206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0DABDAE-E9C4-EA65-039A-F55AE1305D62}"/>
                </a:ext>
              </a:extLst>
            </p:cNvPr>
            <p:cNvSpPr/>
            <p:nvPr/>
          </p:nvSpPr>
          <p:spPr>
            <a:xfrm>
              <a:off x="34104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F25B00C-E342-F1BD-BF85-E6022AB6023C}"/>
                </a:ext>
              </a:extLst>
            </p:cNvPr>
            <p:cNvSpPr/>
            <p:nvPr/>
          </p:nvSpPr>
          <p:spPr>
            <a:xfrm>
              <a:off x="34104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B907E6EA-E2A7-65ED-EB9D-172523C6D26C}"/>
              </a:ext>
            </a:extLst>
          </p:cNvPr>
          <p:cNvGrpSpPr/>
          <p:nvPr/>
        </p:nvGrpSpPr>
        <p:grpSpPr>
          <a:xfrm>
            <a:off x="4683181" y="2321013"/>
            <a:ext cx="529590" cy="2043430"/>
            <a:chOff x="4683181" y="2321013"/>
            <a:chExt cx="529590" cy="204343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C5E5EA3-D679-3451-2399-A2E69185B87B}"/>
                </a:ext>
              </a:extLst>
            </p:cNvPr>
            <p:cNvSpPr/>
            <p:nvPr/>
          </p:nvSpPr>
          <p:spPr>
            <a:xfrm>
              <a:off x="46879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0515C49-FCE5-02CA-4CF1-3FEDCEBD8799}"/>
                </a:ext>
              </a:extLst>
            </p:cNvPr>
            <p:cNvSpPr/>
            <p:nvPr/>
          </p:nvSpPr>
          <p:spPr>
            <a:xfrm>
              <a:off x="47981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D26F1B1-B287-AB66-50E4-065615D9CB41}"/>
                </a:ext>
              </a:extLst>
            </p:cNvPr>
            <p:cNvSpPr/>
            <p:nvPr/>
          </p:nvSpPr>
          <p:spPr>
            <a:xfrm>
              <a:off x="46879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7B61C9EE-4FE2-862D-BBE4-860416CED61D}"/>
                </a:ext>
              </a:extLst>
            </p:cNvPr>
            <p:cNvSpPr/>
            <p:nvPr/>
          </p:nvSpPr>
          <p:spPr>
            <a:xfrm>
              <a:off x="46879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BB99B9AB-1177-171C-C9D6-11B157A82774}"/>
              </a:ext>
            </a:extLst>
          </p:cNvPr>
          <p:cNvGrpSpPr/>
          <p:nvPr/>
        </p:nvGrpSpPr>
        <p:grpSpPr>
          <a:xfrm>
            <a:off x="5990466" y="2321013"/>
            <a:ext cx="529590" cy="2043430"/>
            <a:chOff x="5990466" y="2321013"/>
            <a:chExt cx="529590" cy="204343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092BBF9-F74E-5CD8-F88B-853CC450BA1F}"/>
                </a:ext>
              </a:extLst>
            </p:cNvPr>
            <p:cNvSpPr/>
            <p:nvPr/>
          </p:nvSpPr>
          <p:spPr>
            <a:xfrm>
              <a:off x="5995229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BF272683-F4F2-8E16-07EC-BA5FB7E55BEA}"/>
                </a:ext>
              </a:extLst>
            </p:cNvPr>
            <p:cNvSpPr/>
            <p:nvPr/>
          </p:nvSpPr>
          <p:spPr>
            <a:xfrm>
              <a:off x="6105433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73DEBBA7-94DC-8EBB-1203-88706C2B1305}"/>
                </a:ext>
              </a:extLst>
            </p:cNvPr>
            <p:cNvSpPr/>
            <p:nvPr/>
          </p:nvSpPr>
          <p:spPr>
            <a:xfrm>
              <a:off x="5995229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BAE37068-B5FF-DC64-CDBD-D09DC7E15B0A}"/>
                </a:ext>
              </a:extLst>
            </p:cNvPr>
            <p:cNvSpPr/>
            <p:nvPr/>
          </p:nvSpPr>
          <p:spPr>
            <a:xfrm>
              <a:off x="5995229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03752F54-B8FB-9BDF-47B0-284D5B319469}"/>
              </a:ext>
            </a:extLst>
          </p:cNvPr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56C6F34-1ECA-81F9-3E18-A9F88BF94DA5}"/>
              </a:ext>
            </a:extLst>
          </p:cNvPr>
          <p:cNvSpPr txBox="1"/>
          <p:nvPr/>
        </p:nvSpPr>
        <p:spPr>
          <a:xfrm>
            <a:off x="269881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4C0CAD3B-2578-BAC2-A09E-893A9199DECF}"/>
              </a:ext>
            </a:extLst>
          </p:cNvPr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D51FE092-D5CB-2145-F675-2BAB60D3372F}"/>
              </a:ext>
            </a:extLst>
          </p:cNvPr>
          <p:cNvSpPr txBox="1"/>
          <p:nvPr/>
        </p:nvSpPr>
        <p:spPr>
          <a:xfrm>
            <a:off x="3917698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A24A9198-10AF-213C-9115-52A0449588BC}"/>
              </a:ext>
            </a:extLst>
          </p:cNvPr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960DF6E-B940-18A3-082C-995742EFF564}"/>
              </a:ext>
            </a:extLst>
          </p:cNvPr>
          <p:cNvSpPr txBox="1"/>
          <p:nvPr/>
        </p:nvSpPr>
        <p:spPr>
          <a:xfrm>
            <a:off x="523815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E332C3B8-9B3B-793D-B898-2891654860E6}"/>
              </a:ext>
            </a:extLst>
          </p:cNvPr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A663CD7-0E53-B544-F026-1AEEDB42CEEA}"/>
              </a:ext>
            </a:extLst>
          </p:cNvPr>
          <p:cNvSpPr txBox="1"/>
          <p:nvPr/>
        </p:nvSpPr>
        <p:spPr>
          <a:xfrm>
            <a:off x="6574509" y="3138423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6E8EC1D1-FAE6-873D-815F-88B9D2F3D329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7408A51F-2FCF-BAE3-6F90-CBB51C4B35FB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5D67A42-FB39-B39E-2062-5B72E9C9BA49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570C660-D5E1-5B06-3EA4-B0013DC94C52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4FF3DD71-B898-B9B8-B6F5-98C9444339E9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33">
            <a:extLst>
              <a:ext uri="{FF2B5EF4-FFF2-40B4-BE49-F238E27FC236}">
                <a16:creationId xmlns:a16="http://schemas.microsoft.com/office/drawing/2014/main" id="{D1F9E86C-1BD4-8690-14C7-76EB23126EEA}"/>
              </a:ext>
            </a:extLst>
          </p:cNvPr>
          <p:cNvGrpSpPr/>
          <p:nvPr/>
        </p:nvGrpSpPr>
        <p:grpSpPr>
          <a:xfrm>
            <a:off x="7321207" y="2372199"/>
            <a:ext cx="1109980" cy="2043430"/>
            <a:chOff x="7321207" y="2372199"/>
            <a:chExt cx="1109980" cy="2043430"/>
          </a:xfrm>
        </p:grpSpPr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7E3EA124-1517-9A82-8B4B-9FA5E1E66B1C}"/>
                </a:ext>
              </a:extLst>
            </p:cNvPr>
            <p:cNvSpPr/>
            <p:nvPr/>
          </p:nvSpPr>
          <p:spPr>
            <a:xfrm>
              <a:off x="7325969" y="2798875"/>
              <a:ext cx="678815" cy="1611630"/>
            </a:xfrm>
            <a:custGeom>
              <a:avLst/>
              <a:gdLst/>
              <a:ahLst/>
              <a:cxnLst/>
              <a:rect l="l" t="t" r="r" b="b"/>
              <a:pathLst>
                <a:path w="678815" h="1611629">
                  <a:moveTo>
                    <a:pt x="678197" y="0"/>
                  </a:moveTo>
                  <a:lnTo>
                    <a:pt x="0" y="0"/>
                  </a:lnTo>
                  <a:lnTo>
                    <a:pt x="0" y="1611556"/>
                  </a:lnTo>
                  <a:lnTo>
                    <a:pt x="678197" y="1611556"/>
                  </a:lnTo>
                  <a:lnTo>
                    <a:pt x="6781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AF878A68-2B89-FDDF-8334-5F034C414375}"/>
                </a:ext>
              </a:extLst>
            </p:cNvPr>
            <p:cNvSpPr/>
            <p:nvPr/>
          </p:nvSpPr>
          <p:spPr>
            <a:xfrm>
              <a:off x="8004167" y="2376962"/>
              <a:ext cx="422275" cy="2033905"/>
            </a:xfrm>
            <a:custGeom>
              <a:avLst/>
              <a:gdLst/>
              <a:ahLst/>
              <a:cxnLst/>
              <a:rect l="l" t="t" r="r" b="b"/>
              <a:pathLst>
                <a:path w="422275" h="2033904">
                  <a:moveTo>
                    <a:pt x="421914" y="0"/>
                  </a:moveTo>
                  <a:lnTo>
                    <a:pt x="0" y="421913"/>
                  </a:lnTo>
                  <a:lnTo>
                    <a:pt x="0" y="2033469"/>
                  </a:lnTo>
                  <a:lnTo>
                    <a:pt x="421914" y="1611555"/>
                  </a:lnTo>
                  <a:lnTo>
                    <a:pt x="421914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0C7FDD88-406B-1FAC-E577-5F0345E267A9}"/>
                </a:ext>
              </a:extLst>
            </p:cNvPr>
            <p:cNvSpPr/>
            <p:nvPr/>
          </p:nvSpPr>
          <p:spPr>
            <a:xfrm>
              <a:off x="7325969" y="2376962"/>
              <a:ext cx="1100455" cy="422275"/>
            </a:xfrm>
            <a:custGeom>
              <a:avLst/>
              <a:gdLst/>
              <a:ahLst/>
              <a:cxnLst/>
              <a:rect l="l" t="t" r="r" b="b"/>
              <a:pathLst>
                <a:path w="1100454" h="422275">
                  <a:moveTo>
                    <a:pt x="1100112" y="0"/>
                  </a:moveTo>
                  <a:lnTo>
                    <a:pt x="421914" y="0"/>
                  </a:lnTo>
                  <a:lnTo>
                    <a:pt x="0" y="421913"/>
                  </a:lnTo>
                  <a:lnTo>
                    <a:pt x="678197" y="421913"/>
                  </a:lnTo>
                  <a:lnTo>
                    <a:pt x="110011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ED3803C6-814E-52C8-07A5-FA0C7E90EE22}"/>
                </a:ext>
              </a:extLst>
            </p:cNvPr>
            <p:cNvSpPr/>
            <p:nvPr/>
          </p:nvSpPr>
          <p:spPr>
            <a:xfrm>
              <a:off x="7325969" y="2376962"/>
              <a:ext cx="1100455" cy="2033905"/>
            </a:xfrm>
            <a:custGeom>
              <a:avLst/>
              <a:gdLst/>
              <a:ahLst/>
              <a:cxnLst/>
              <a:rect l="l" t="t" r="r" b="b"/>
              <a:pathLst>
                <a:path w="1100454" h="2033904">
                  <a:moveTo>
                    <a:pt x="0" y="421913"/>
                  </a:moveTo>
                  <a:lnTo>
                    <a:pt x="421914" y="0"/>
                  </a:lnTo>
                  <a:lnTo>
                    <a:pt x="1100113" y="0"/>
                  </a:lnTo>
                  <a:lnTo>
                    <a:pt x="1100113" y="1611556"/>
                  </a:lnTo>
                  <a:lnTo>
                    <a:pt x="678198" y="2033470"/>
                  </a:lnTo>
                  <a:lnTo>
                    <a:pt x="0" y="2033470"/>
                  </a:lnTo>
                  <a:lnTo>
                    <a:pt x="0" y="421913"/>
                  </a:lnTo>
                  <a:close/>
                </a:path>
                <a:path w="1100454" h="2033904">
                  <a:moveTo>
                    <a:pt x="0" y="421913"/>
                  </a:moveTo>
                  <a:lnTo>
                    <a:pt x="678198" y="421913"/>
                  </a:lnTo>
                  <a:lnTo>
                    <a:pt x="1100113" y="0"/>
                  </a:lnTo>
                </a:path>
                <a:path w="1100454" h="2033904">
                  <a:moveTo>
                    <a:pt x="678198" y="421913"/>
                  </a:moveTo>
                  <a:lnTo>
                    <a:pt x="678198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38">
            <a:extLst>
              <a:ext uri="{FF2B5EF4-FFF2-40B4-BE49-F238E27FC236}">
                <a16:creationId xmlns:a16="http://schemas.microsoft.com/office/drawing/2014/main" id="{175A12E9-879A-B7B2-92E4-5EA33B0FD077}"/>
              </a:ext>
            </a:extLst>
          </p:cNvPr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39">
            <a:extLst>
              <a:ext uri="{FF2B5EF4-FFF2-40B4-BE49-F238E27FC236}">
                <a16:creationId xmlns:a16="http://schemas.microsoft.com/office/drawing/2014/main" id="{72FC9E65-8F86-21EE-E4F8-BAD3081FEB6E}"/>
              </a:ext>
            </a:extLst>
          </p:cNvPr>
          <p:cNvSpPr txBox="1"/>
          <p:nvPr/>
        </p:nvSpPr>
        <p:spPr>
          <a:xfrm>
            <a:off x="8486645" y="3138423"/>
            <a:ext cx="9683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argmax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5" name="object 43">
            <a:extLst>
              <a:ext uri="{FF2B5EF4-FFF2-40B4-BE49-F238E27FC236}">
                <a16:creationId xmlns:a16="http://schemas.microsoft.com/office/drawing/2014/main" id="{462F570F-7CE6-432B-E8C9-7DC18CAD3D47}"/>
              </a:ext>
            </a:extLst>
          </p:cNvPr>
          <p:cNvSpPr txBox="1"/>
          <p:nvPr/>
        </p:nvSpPr>
        <p:spPr>
          <a:xfrm>
            <a:off x="5995229" y="6176208"/>
            <a:ext cx="59232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>
                <a:latin typeface="Calibri"/>
                <a:cs typeface="Calibri"/>
              </a:rPr>
              <a:t>Long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“Fully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convolutional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semantic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CVPR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7" name="object 40">
            <a:extLst>
              <a:ext uri="{FF2B5EF4-FFF2-40B4-BE49-F238E27FC236}">
                <a16:creationId xmlns:a16="http://schemas.microsoft.com/office/drawing/2014/main" id="{ACAEF9CE-496E-32AA-6158-8BE3EEB21BA4}"/>
              </a:ext>
            </a:extLst>
          </p:cNvPr>
          <p:cNvSpPr txBox="1"/>
          <p:nvPr/>
        </p:nvSpPr>
        <p:spPr>
          <a:xfrm>
            <a:off x="2804149" y="1236471"/>
            <a:ext cx="61791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sz="2500" dirty="0">
                <a:latin typeface="Calibri"/>
                <a:cs typeface="Calibri"/>
              </a:rPr>
              <a:t>Design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network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bunch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of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convolutional layers</a:t>
            </a:r>
            <a:r>
              <a:rPr sz="2500" spc="-114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to</a:t>
            </a:r>
            <a:r>
              <a:rPr sz="2500" dirty="0">
                <a:latin typeface="Calibri"/>
                <a:cs typeface="Calibri"/>
              </a:rPr>
              <a:t>	make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predictions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pixels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all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at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once!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8" name="object 41">
            <a:extLst>
              <a:ext uri="{FF2B5EF4-FFF2-40B4-BE49-F238E27FC236}">
                <a16:creationId xmlns:a16="http://schemas.microsoft.com/office/drawing/2014/main" id="{41CD30E0-2B7C-31A8-EF59-398906C6C801}"/>
              </a:ext>
            </a:extLst>
          </p:cNvPr>
          <p:cNvSpPr txBox="1"/>
          <p:nvPr/>
        </p:nvSpPr>
        <p:spPr>
          <a:xfrm>
            <a:off x="2269080" y="4429689"/>
            <a:ext cx="404114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sz="25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#1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Effective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receptive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field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size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linear</a:t>
            </a:r>
            <a:r>
              <a:rPr sz="25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number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conv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layers: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FF0000"/>
                </a:solidFill>
                <a:latin typeface="Calibri"/>
                <a:cs typeface="Calibri"/>
              </a:rPr>
              <a:t>3x3</a:t>
            </a:r>
            <a:r>
              <a:rPr sz="2500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0">
                <a:solidFill>
                  <a:srgbClr val="FF0000"/>
                </a:solidFill>
                <a:latin typeface="Calibri"/>
                <a:cs typeface="Calibri"/>
              </a:rPr>
              <a:t>conv</a:t>
            </a:r>
            <a:r>
              <a:rPr lang="nb-NO" sz="25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500" spc="-10">
                <a:solidFill>
                  <a:srgbClr val="FF0000"/>
                </a:solidFill>
                <a:latin typeface="Calibri"/>
                <a:cs typeface="Calibri"/>
              </a:rPr>
              <a:t>layers,</a:t>
            </a:r>
            <a:r>
              <a:rPr lang="en-US" sz="25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500">
                <a:solidFill>
                  <a:srgbClr val="FF0000"/>
                </a:solidFill>
                <a:latin typeface="Calibri"/>
                <a:cs typeface="Calibri"/>
              </a:rPr>
              <a:t>receptive</a:t>
            </a:r>
            <a:r>
              <a:rPr lang="en-US" sz="2500" spc="-7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500">
                <a:solidFill>
                  <a:srgbClr val="FF0000"/>
                </a:solidFill>
                <a:latin typeface="Calibri"/>
                <a:cs typeface="Calibri"/>
              </a:rPr>
              <a:t>field</a:t>
            </a:r>
            <a:r>
              <a:rPr lang="en-US" sz="25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50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lang="en-US" sz="25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500" spc="-20">
                <a:solidFill>
                  <a:srgbClr val="FF0000"/>
                </a:solidFill>
                <a:latin typeface="Calibri"/>
                <a:cs typeface="Calibri"/>
              </a:rPr>
              <a:t>1+2L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9" name="object 42">
            <a:extLst>
              <a:ext uri="{FF2B5EF4-FFF2-40B4-BE49-F238E27FC236}">
                <a16:creationId xmlns:a16="http://schemas.microsoft.com/office/drawing/2014/main" id="{03190C77-40F5-595A-4063-45E514E9C631}"/>
              </a:ext>
            </a:extLst>
          </p:cNvPr>
          <p:cNvSpPr txBox="1"/>
          <p:nvPr/>
        </p:nvSpPr>
        <p:spPr>
          <a:xfrm>
            <a:off x="6574509" y="4424825"/>
            <a:ext cx="408368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sz="2500" b="1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#2:</a:t>
            </a:r>
            <a:r>
              <a:rPr sz="25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Convolution</a:t>
            </a:r>
            <a:r>
              <a:rPr sz="25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on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high</a:t>
            </a:r>
            <a:r>
              <a:rPr sz="25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res</a:t>
            </a:r>
            <a:r>
              <a:rPr sz="25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images</a:t>
            </a:r>
            <a:r>
              <a:rPr sz="25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expensive!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Recall</a:t>
            </a:r>
            <a:r>
              <a:rPr sz="2500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ResNet</a:t>
            </a:r>
            <a:r>
              <a:rPr sz="2500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FF0000"/>
                </a:solidFill>
                <a:latin typeface="Calibri"/>
                <a:cs typeface="Calibri"/>
              </a:rPr>
              <a:t>stem</a:t>
            </a:r>
            <a:r>
              <a:rPr sz="2500" spc="-10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>
                <a:solidFill>
                  <a:srgbClr val="FF0000"/>
                </a:solidFill>
                <a:latin typeface="Calibri"/>
                <a:cs typeface="Calibri"/>
              </a:rPr>
              <a:t>aggressively</a:t>
            </a:r>
            <a:r>
              <a:rPr lang="nb-NO" sz="2500" spc="-10">
                <a:solidFill>
                  <a:srgbClr val="FF0000"/>
                </a:solidFill>
                <a:latin typeface="Calibri"/>
                <a:cs typeface="Calibri"/>
              </a:rPr>
              <a:t> downsamples</a:t>
            </a:r>
            <a:endParaRPr lang="nb-NO"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42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532F4E9-B50A-0235-03EE-8C707BC203A3}"/>
              </a:ext>
            </a:extLst>
          </p:cNvPr>
          <p:cNvGrpSpPr/>
          <p:nvPr/>
        </p:nvGrpSpPr>
        <p:grpSpPr>
          <a:xfrm>
            <a:off x="3202534" y="2481654"/>
            <a:ext cx="5303520" cy="2043430"/>
            <a:chOff x="3202534" y="2481654"/>
            <a:chExt cx="5303520" cy="20434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E77B877-7831-3BA7-1BCE-DEFB08B148DB}"/>
                </a:ext>
              </a:extLst>
            </p:cNvPr>
            <p:cNvSpPr/>
            <p:nvPr/>
          </p:nvSpPr>
          <p:spPr>
            <a:xfrm>
              <a:off x="3207297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6F7D2B3-1BA2-5409-B943-821A879A5394}"/>
                </a:ext>
              </a:extLst>
            </p:cNvPr>
            <p:cNvSpPr/>
            <p:nvPr/>
          </p:nvSpPr>
          <p:spPr>
            <a:xfrm>
              <a:off x="3317501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0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0" y="1624209"/>
                  </a:lnTo>
                  <a:lnTo>
                    <a:pt x="409260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EDD0A94-59D7-3869-AA01-50ACA86D764F}"/>
                </a:ext>
              </a:extLst>
            </p:cNvPr>
            <p:cNvSpPr/>
            <p:nvPr/>
          </p:nvSpPr>
          <p:spPr>
            <a:xfrm>
              <a:off x="3207297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4" y="0"/>
                  </a:moveTo>
                  <a:lnTo>
                    <a:pt x="409260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5C995E9-8956-0E77-6634-A31B33C8E457}"/>
                </a:ext>
              </a:extLst>
            </p:cNvPr>
            <p:cNvSpPr/>
            <p:nvPr/>
          </p:nvSpPr>
          <p:spPr>
            <a:xfrm>
              <a:off x="3207297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4CFD6B1-8044-857C-7F51-FE39FE2CC6A2}"/>
                </a:ext>
              </a:extLst>
            </p:cNvPr>
            <p:cNvSpPr/>
            <p:nvPr/>
          </p:nvSpPr>
          <p:spPr>
            <a:xfrm>
              <a:off x="341044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00F4AFB-0677-D73C-0A33-88F43ABA1872}"/>
                </a:ext>
              </a:extLst>
            </p:cNvPr>
            <p:cNvSpPr/>
            <p:nvPr/>
          </p:nvSpPr>
          <p:spPr>
            <a:xfrm>
              <a:off x="352064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F008333A-5FA6-BE56-D229-A18CF9384E0E}"/>
                </a:ext>
              </a:extLst>
            </p:cNvPr>
            <p:cNvSpPr/>
            <p:nvPr/>
          </p:nvSpPr>
          <p:spPr>
            <a:xfrm>
              <a:off x="341044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B16E5E3-0A28-150D-B8E1-511BE69E7F7C}"/>
                </a:ext>
              </a:extLst>
            </p:cNvPr>
            <p:cNvSpPr/>
            <p:nvPr/>
          </p:nvSpPr>
          <p:spPr>
            <a:xfrm>
              <a:off x="341044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962FEE8-C6C3-C994-89DA-99908D4F18CD}"/>
                </a:ext>
              </a:extLst>
            </p:cNvPr>
            <p:cNvSpPr/>
            <p:nvPr/>
          </p:nvSpPr>
          <p:spPr>
            <a:xfrm>
              <a:off x="3673776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45BAE84-0E0C-4B23-8F50-6CA7D64EF211}"/>
                </a:ext>
              </a:extLst>
            </p:cNvPr>
            <p:cNvSpPr/>
            <p:nvPr/>
          </p:nvSpPr>
          <p:spPr>
            <a:xfrm>
              <a:off x="400405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ED18151-61B7-9C9C-3982-E84B88368CC3}"/>
                </a:ext>
              </a:extLst>
            </p:cNvPr>
            <p:cNvSpPr/>
            <p:nvPr/>
          </p:nvSpPr>
          <p:spPr>
            <a:xfrm>
              <a:off x="3673776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0C96E9C-7E22-04CC-4D6E-495207678592}"/>
                </a:ext>
              </a:extLst>
            </p:cNvPr>
            <p:cNvSpPr/>
            <p:nvPr/>
          </p:nvSpPr>
          <p:spPr>
            <a:xfrm>
              <a:off x="3673776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C1D9C92-BFFA-4E32-1995-76B8D93BF1B8}"/>
                </a:ext>
              </a:extLst>
            </p:cNvPr>
            <p:cNvSpPr/>
            <p:nvPr/>
          </p:nvSpPr>
          <p:spPr>
            <a:xfrm>
              <a:off x="4080069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3CCE4540-E546-F37C-4528-8975378FAFE5}"/>
                </a:ext>
              </a:extLst>
            </p:cNvPr>
            <p:cNvSpPr/>
            <p:nvPr/>
          </p:nvSpPr>
          <p:spPr>
            <a:xfrm>
              <a:off x="4410353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D623E957-5449-F58A-8E7E-55CF216595E5}"/>
                </a:ext>
              </a:extLst>
            </p:cNvPr>
            <p:cNvSpPr/>
            <p:nvPr/>
          </p:nvSpPr>
          <p:spPr>
            <a:xfrm>
              <a:off x="4080069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4B5F8EC3-1D81-F39F-A585-59859FDF113B}"/>
                </a:ext>
              </a:extLst>
            </p:cNvPr>
            <p:cNvSpPr/>
            <p:nvPr/>
          </p:nvSpPr>
          <p:spPr>
            <a:xfrm>
              <a:off x="4080069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1F2D50C-FF85-1846-9F43-C2BE16943D69}"/>
                </a:ext>
              </a:extLst>
            </p:cNvPr>
            <p:cNvSpPr/>
            <p:nvPr/>
          </p:nvSpPr>
          <p:spPr>
            <a:xfrm>
              <a:off x="4486363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ABBFC46C-FD6B-4B26-ABB8-E2FA693209DF}"/>
                </a:ext>
              </a:extLst>
            </p:cNvPr>
            <p:cNvSpPr/>
            <p:nvPr/>
          </p:nvSpPr>
          <p:spPr>
            <a:xfrm>
              <a:off x="4816647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51506E3E-6FF8-A849-6312-8A097D271847}"/>
                </a:ext>
              </a:extLst>
            </p:cNvPr>
            <p:cNvSpPr/>
            <p:nvPr/>
          </p:nvSpPr>
          <p:spPr>
            <a:xfrm>
              <a:off x="4486363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60AE1F8A-8081-7D1D-3CDF-483C135FEF66}"/>
                </a:ext>
              </a:extLst>
            </p:cNvPr>
            <p:cNvSpPr/>
            <p:nvPr/>
          </p:nvSpPr>
          <p:spPr>
            <a:xfrm>
              <a:off x="4486363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88A9FD1B-05C3-556C-E862-F27F81B8FF9D}"/>
                </a:ext>
              </a:extLst>
            </p:cNvPr>
            <p:cNvSpPr/>
            <p:nvPr/>
          </p:nvSpPr>
          <p:spPr>
            <a:xfrm>
              <a:off x="4874846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91ADF734-FA21-2876-581E-1B6F1B637ABE}"/>
                </a:ext>
              </a:extLst>
            </p:cNvPr>
            <p:cNvSpPr/>
            <p:nvPr/>
          </p:nvSpPr>
          <p:spPr>
            <a:xfrm>
              <a:off x="5529016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ECC7E84F-059D-CD8B-ABF3-60A58ED431DA}"/>
                </a:ext>
              </a:extLst>
            </p:cNvPr>
            <p:cNvSpPr/>
            <p:nvPr/>
          </p:nvSpPr>
          <p:spPr>
            <a:xfrm>
              <a:off x="4874846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939C482-3C5A-F317-4374-09DF57CF5217}"/>
                </a:ext>
              </a:extLst>
            </p:cNvPr>
            <p:cNvSpPr/>
            <p:nvPr/>
          </p:nvSpPr>
          <p:spPr>
            <a:xfrm>
              <a:off x="4874846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B70BD571-7376-9F34-58BF-7C5700A7F211}"/>
                </a:ext>
              </a:extLst>
            </p:cNvPr>
            <p:cNvSpPr/>
            <p:nvPr/>
          </p:nvSpPr>
          <p:spPr>
            <a:xfrm>
              <a:off x="5591093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59B84606-B353-AA18-80FC-C721F73C5920}"/>
                </a:ext>
              </a:extLst>
            </p:cNvPr>
            <p:cNvSpPr/>
            <p:nvPr/>
          </p:nvSpPr>
          <p:spPr>
            <a:xfrm>
              <a:off x="6245263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FE429BAC-0FFA-663E-891B-CB59AEB07B59}"/>
                </a:ext>
              </a:extLst>
            </p:cNvPr>
            <p:cNvSpPr/>
            <p:nvPr/>
          </p:nvSpPr>
          <p:spPr>
            <a:xfrm>
              <a:off x="5591093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5A4DBFC0-6F12-B1CC-4E2E-50AC3DA17C22}"/>
                </a:ext>
              </a:extLst>
            </p:cNvPr>
            <p:cNvSpPr/>
            <p:nvPr/>
          </p:nvSpPr>
          <p:spPr>
            <a:xfrm>
              <a:off x="5591093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7FB99E1D-3B4C-C4A1-BC85-1BA5AD208C4A}"/>
                </a:ext>
              </a:extLst>
            </p:cNvPr>
            <p:cNvSpPr/>
            <p:nvPr/>
          </p:nvSpPr>
          <p:spPr>
            <a:xfrm>
              <a:off x="6416261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588BF13A-F77A-8FC4-AB6D-8EA146408E52}"/>
                </a:ext>
              </a:extLst>
            </p:cNvPr>
            <p:cNvSpPr/>
            <p:nvPr/>
          </p:nvSpPr>
          <p:spPr>
            <a:xfrm>
              <a:off x="6746544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2F696A1F-8C0E-5059-17AD-364F78D33BD9}"/>
                </a:ext>
              </a:extLst>
            </p:cNvPr>
            <p:cNvSpPr/>
            <p:nvPr/>
          </p:nvSpPr>
          <p:spPr>
            <a:xfrm>
              <a:off x="6416261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4F44BA32-E141-3BB1-4B1F-C7657647C5E3}"/>
                </a:ext>
              </a:extLst>
            </p:cNvPr>
            <p:cNvSpPr/>
            <p:nvPr/>
          </p:nvSpPr>
          <p:spPr>
            <a:xfrm>
              <a:off x="6416261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440E7339-0AE4-F909-CF41-8B7E9A255506}"/>
                </a:ext>
              </a:extLst>
            </p:cNvPr>
            <p:cNvSpPr/>
            <p:nvPr/>
          </p:nvSpPr>
          <p:spPr>
            <a:xfrm>
              <a:off x="6822555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CDF923BB-7CE1-1F3B-3065-AD0A5DAAE94D}"/>
                </a:ext>
              </a:extLst>
            </p:cNvPr>
            <p:cNvSpPr/>
            <p:nvPr/>
          </p:nvSpPr>
          <p:spPr>
            <a:xfrm>
              <a:off x="715283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80803A36-8B38-2A81-0B44-B2B35FC047B7}"/>
                </a:ext>
              </a:extLst>
            </p:cNvPr>
            <p:cNvSpPr/>
            <p:nvPr/>
          </p:nvSpPr>
          <p:spPr>
            <a:xfrm>
              <a:off x="6822555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4ED45043-E732-994A-7BFC-9D9E7D8EE56F}"/>
                </a:ext>
              </a:extLst>
            </p:cNvPr>
            <p:cNvSpPr/>
            <p:nvPr/>
          </p:nvSpPr>
          <p:spPr>
            <a:xfrm>
              <a:off x="6822555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740DF5D5-5A2C-4D11-340C-033BC8977808}"/>
                </a:ext>
              </a:extLst>
            </p:cNvPr>
            <p:cNvSpPr/>
            <p:nvPr/>
          </p:nvSpPr>
          <p:spPr>
            <a:xfrm>
              <a:off x="7228850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2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2" y="828554"/>
                  </a:lnTo>
                  <a:lnTo>
                    <a:pt x="3302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0A6699E5-BBAF-3D7F-4794-EEC29F83064B}"/>
                </a:ext>
              </a:extLst>
            </p:cNvPr>
            <p:cNvSpPr/>
            <p:nvPr/>
          </p:nvSpPr>
          <p:spPr>
            <a:xfrm>
              <a:off x="7559132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1C5E49FB-FD31-B6DB-E375-293C6EECEEE7}"/>
                </a:ext>
              </a:extLst>
            </p:cNvPr>
            <p:cNvSpPr/>
            <p:nvPr/>
          </p:nvSpPr>
          <p:spPr>
            <a:xfrm>
              <a:off x="7228850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2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339E62DD-2288-9BD2-1BF9-3CAF3F223132}"/>
                </a:ext>
              </a:extLst>
            </p:cNvPr>
            <p:cNvSpPr/>
            <p:nvPr/>
          </p:nvSpPr>
          <p:spPr>
            <a:xfrm>
              <a:off x="7228850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9D775F2C-5F52-C09D-D038-6488BE028215}"/>
                </a:ext>
              </a:extLst>
            </p:cNvPr>
            <p:cNvSpPr/>
            <p:nvPr/>
          </p:nvSpPr>
          <p:spPr>
            <a:xfrm>
              <a:off x="7778106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4EE9EF48-67AB-46FF-4B68-8C0318B0EDFA}"/>
                </a:ext>
              </a:extLst>
            </p:cNvPr>
            <p:cNvSpPr/>
            <p:nvPr/>
          </p:nvSpPr>
          <p:spPr>
            <a:xfrm>
              <a:off x="7888310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E42E7752-D49F-1F95-45D5-D2BDAB4E7C48}"/>
                </a:ext>
              </a:extLst>
            </p:cNvPr>
            <p:cNvSpPr/>
            <p:nvPr/>
          </p:nvSpPr>
          <p:spPr>
            <a:xfrm>
              <a:off x="7778106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EE0DF014-27F1-901F-7333-B76141F44163}"/>
                </a:ext>
              </a:extLst>
            </p:cNvPr>
            <p:cNvSpPr/>
            <p:nvPr/>
          </p:nvSpPr>
          <p:spPr>
            <a:xfrm>
              <a:off x="7778106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809C0720-0499-13BF-29F6-889C12B5B131}"/>
                </a:ext>
              </a:extLst>
            </p:cNvPr>
            <p:cNvSpPr/>
            <p:nvPr/>
          </p:nvSpPr>
          <p:spPr>
            <a:xfrm>
              <a:off x="798125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1C5D9AED-5E1E-32F2-2429-929A32AECDF3}"/>
                </a:ext>
              </a:extLst>
            </p:cNvPr>
            <p:cNvSpPr/>
            <p:nvPr/>
          </p:nvSpPr>
          <p:spPr>
            <a:xfrm>
              <a:off x="809145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5EF72610-4BCB-216E-CEF3-817F3F87A285}"/>
                </a:ext>
              </a:extLst>
            </p:cNvPr>
            <p:cNvSpPr/>
            <p:nvPr/>
          </p:nvSpPr>
          <p:spPr>
            <a:xfrm>
              <a:off x="798125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19470BA1-FBBC-84AC-EA37-CCB07FF25FED}"/>
                </a:ext>
              </a:extLst>
            </p:cNvPr>
            <p:cNvSpPr/>
            <p:nvPr/>
          </p:nvSpPr>
          <p:spPr>
            <a:xfrm>
              <a:off x="798125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52">
            <a:extLst>
              <a:ext uri="{FF2B5EF4-FFF2-40B4-BE49-F238E27FC236}">
                <a16:creationId xmlns:a16="http://schemas.microsoft.com/office/drawing/2014/main" id="{7F533D20-AF11-CF70-3EF4-889F94C97EC7}"/>
              </a:ext>
            </a:extLst>
          </p:cNvPr>
          <p:cNvSpPr txBox="1"/>
          <p:nvPr/>
        </p:nvSpPr>
        <p:spPr>
          <a:xfrm>
            <a:off x="2780338" y="1136396"/>
            <a:ext cx="6888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Design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bunch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convolutional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53">
            <a:extLst>
              <a:ext uri="{FF2B5EF4-FFF2-40B4-BE49-F238E27FC236}">
                <a16:creationId xmlns:a16="http://schemas.microsoft.com/office/drawing/2014/main" id="{C9A7A0F9-2168-75F5-A126-BEAFA3DEA745}"/>
              </a:ext>
            </a:extLst>
          </p:cNvPr>
          <p:cNvSpPr txBox="1"/>
          <p:nvPr/>
        </p:nvSpPr>
        <p:spPr>
          <a:xfrm>
            <a:off x="2780338" y="1505203"/>
            <a:ext cx="6436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4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inside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9" name="object 54">
            <a:extLst>
              <a:ext uri="{FF2B5EF4-FFF2-40B4-BE49-F238E27FC236}">
                <a16:creationId xmlns:a16="http://schemas.microsoft.com/office/drawing/2014/main" id="{EDF01DEF-D882-D3F7-E8D2-FB9E1D938B53}"/>
              </a:ext>
            </a:extLst>
          </p:cNvPr>
          <p:cNvSpPr txBox="1"/>
          <p:nvPr/>
        </p:nvSpPr>
        <p:spPr>
          <a:xfrm>
            <a:off x="2468652" y="459892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55">
            <a:extLst>
              <a:ext uri="{FF2B5EF4-FFF2-40B4-BE49-F238E27FC236}">
                <a16:creationId xmlns:a16="http://schemas.microsoft.com/office/drawing/2014/main" id="{8EF344A1-2F3B-8649-B46A-A2F8850B593F}"/>
              </a:ext>
            </a:extLst>
          </p:cNvPr>
          <p:cNvSpPr txBox="1"/>
          <p:nvPr/>
        </p:nvSpPr>
        <p:spPr>
          <a:xfrm>
            <a:off x="7094863" y="465988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56">
            <a:extLst>
              <a:ext uri="{FF2B5EF4-FFF2-40B4-BE49-F238E27FC236}">
                <a16:creationId xmlns:a16="http://schemas.microsoft.com/office/drawing/2014/main" id="{5AABE9CC-6FDE-737F-BB57-83C444560446}"/>
              </a:ext>
            </a:extLst>
          </p:cNvPr>
          <p:cNvSpPr txBox="1"/>
          <p:nvPr/>
        </p:nvSpPr>
        <p:spPr>
          <a:xfrm>
            <a:off x="3980473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57">
            <a:extLst>
              <a:ext uri="{FF2B5EF4-FFF2-40B4-BE49-F238E27FC236}">
                <a16:creationId xmlns:a16="http://schemas.microsoft.com/office/drawing/2014/main" id="{2480A742-0BBE-0DC9-AADC-D9B01776761B}"/>
              </a:ext>
            </a:extLst>
          </p:cNvPr>
          <p:cNvSpPr txBox="1"/>
          <p:nvPr/>
        </p:nvSpPr>
        <p:spPr>
          <a:xfrm>
            <a:off x="6135785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58">
            <a:extLst>
              <a:ext uri="{FF2B5EF4-FFF2-40B4-BE49-F238E27FC236}">
                <a16:creationId xmlns:a16="http://schemas.microsoft.com/office/drawing/2014/main" id="{DCA7B909-4CB5-6F71-CFE5-146D8E1D517B}"/>
              </a:ext>
            </a:extLst>
          </p:cNvPr>
          <p:cNvSpPr txBox="1"/>
          <p:nvPr/>
        </p:nvSpPr>
        <p:spPr>
          <a:xfrm>
            <a:off x="4648902" y="4144771"/>
            <a:ext cx="188658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Low-</a:t>
            </a:r>
            <a:r>
              <a:rPr sz="2400" spc="-20" dirty="0">
                <a:latin typeface="Calibri"/>
                <a:cs typeface="Calibri"/>
              </a:rPr>
              <a:t>res: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3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4" name="object 59">
            <a:extLst>
              <a:ext uri="{FF2B5EF4-FFF2-40B4-BE49-F238E27FC236}">
                <a16:creationId xmlns:a16="http://schemas.microsoft.com/office/drawing/2014/main" id="{C514ECB4-BB66-E4C4-C702-A803ABEDE13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125" name="object 60">
            <a:extLst>
              <a:ext uri="{FF2B5EF4-FFF2-40B4-BE49-F238E27FC236}">
                <a16:creationId xmlns:a16="http://schemas.microsoft.com/office/drawing/2014/main" id="{10FEE37B-FC05-9629-EB3E-5F8306171797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6" name="object 61">
            <a:extLst>
              <a:ext uri="{FF2B5EF4-FFF2-40B4-BE49-F238E27FC236}">
                <a16:creationId xmlns:a16="http://schemas.microsoft.com/office/drawing/2014/main" id="{FC2AB3A7-F5DE-AEB3-963B-F7750FFABCCA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127" name="object 62">
              <a:extLst>
                <a:ext uri="{FF2B5EF4-FFF2-40B4-BE49-F238E27FC236}">
                  <a16:creationId xmlns:a16="http://schemas.microsoft.com/office/drawing/2014/main" id="{66E0DCEE-028A-5D0B-D838-0D0360DCDF45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3">
              <a:extLst>
                <a:ext uri="{FF2B5EF4-FFF2-40B4-BE49-F238E27FC236}">
                  <a16:creationId xmlns:a16="http://schemas.microsoft.com/office/drawing/2014/main" id="{B8663C4E-63B2-3324-2E1B-AC044614CA17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64">
              <a:extLst>
                <a:ext uri="{FF2B5EF4-FFF2-40B4-BE49-F238E27FC236}">
                  <a16:creationId xmlns:a16="http://schemas.microsoft.com/office/drawing/2014/main" id="{7F999D72-FE5C-B6F3-CDB2-65E914B550C8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65">
              <a:extLst>
                <a:ext uri="{FF2B5EF4-FFF2-40B4-BE49-F238E27FC236}">
                  <a16:creationId xmlns:a16="http://schemas.microsoft.com/office/drawing/2014/main" id="{02227CC9-C1A7-37F0-C1E9-497F024D7307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66">
            <a:extLst>
              <a:ext uri="{FF2B5EF4-FFF2-40B4-BE49-F238E27FC236}">
                <a16:creationId xmlns:a16="http://schemas.microsoft.com/office/drawing/2014/main" id="{867D6C9B-16BB-8042-6563-9CC5CFA68516}"/>
              </a:ext>
            </a:extLst>
          </p:cNvPr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Predictions: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2" name="object 67">
            <a:extLst>
              <a:ext uri="{FF2B5EF4-FFF2-40B4-BE49-F238E27FC236}">
                <a16:creationId xmlns:a16="http://schemas.microsoft.com/office/drawing/2014/main" id="{DFB2CBAE-DDA0-F7B7-6FAD-F09092632682}"/>
              </a:ext>
            </a:extLst>
          </p:cNvPr>
          <p:cNvSpPr txBox="1"/>
          <p:nvPr/>
        </p:nvSpPr>
        <p:spPr>
          <a:xfrm>
            <a:off x="363468" y="1273047"/>
            <a:ext cx="20656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Pooling,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strided convolution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3" name="object 68">
            <a:extLst>
              <a:ext uri="{FF2B5EF4-FFF2-40B4-BE49-F238E27FC236}">
                <a16:creationId xmlns:a16="http://schemas.microsoft.com/office/drawing/2014/main" id="{35B45120-50FA-823F-4014-AF192B0ED9F4}"/>
              </a:ext>
            </a:extLst>
          </p:cNvPr>
          <p:cNvSpPr txBox="1"/>
          <p:nvPr/>
        </p:nvSpPr>
        <p:spPr>
          <a:xfrm>
            <a:off x="9917817" y="1327911"/>
            <a:ext cx="16681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???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7" name="object 2">
            <a:extLst>
              <a:ext uri="{FF2B5EF4-FFF2-40B4-BE49-F238E27FC236}">
                <a16:creationId xmlns:a16="http://schemas.microsoft.com/office/drawing/2014/main" id="{BEAC9E34-C08A-D969-25BD-53A166D52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117" y="379550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8680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D051758-B18B-AEEF-50A2-F920B9705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65" dirty="0"/>
              <a:t> </a:t>
            </a:r>
            <a:r>
              <a:rPr dirty="0"/>
              <a:t>Upsampling:</a:t>
            </a:r>
            <a:r>
              <a:rPr spc="-55" dirty="0"/>
              <a:t> </a:t>
            </a:r>
            <a:r>
              <a:rPr spc="-10" dirty="0"/>
              <a:t>“Unpooling”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6789FCF-7945-7737-8B4D-126D3B71E05D}"/>
              </a:ext>
            </a:extLst>
          </p:cNvPr>
          <p:cNvGraphicFramePr>
            <a:graphicFrameLocks noGrp="1"/>
          </p:cNvGraphicFramePr>
          <p:nvPr/>
        </p:nvGraphicFramePr>
        <p:xfrm>
          <a:off x="6803344" y="288759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BA5DD52-F207-1607-4176-8FC6A10779C8}"/>
              </a:ext>
            </a:extLst>
          </p:cNvPr>
          <p:cNvGraphicFramePr>
            <a:graphicFrameLocks noGrp="1"/>
          </p:cNvGraphicFramePr>
          <p:nvPr/>
        </p:nvGraphicFramePr>
        <p:xfrm>
          <a:off x="9275519" y="2338955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170815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E9A7E62A-6E60-53E1-91ED-05F18D55422A}"/>
              </a:ext>
            </a:extLst>
          </p:cNvPr>
          <p:cNvSpPr txBox="1"/>
          <p:nvPr/>
        </p:nvSpPr>
        <p:spPr>
          <a:xfrm>
            <a:off x="6670151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8796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Input</a:t>
            </a:r>
            <a:r>
              <a:rPr sz="3200" spc="8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2 x </a:t>
            </a:r>
            <a:r>
              <a:rPr sz="3200" spc="-5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070AD55-7AF2-5BBF-2DE2-778A2F2E7530}"/>
              </a:ext>
            </a:extLst>
          </p:cNvPr>
          <p:cNvSpPr txBox="1"/>
          <p:nvPr/>
        </p:nvSpPr>
        <p:spPr>
          <a:xfrm>
            <a:off x="9703328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8255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Output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4 x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4C341AB-D80C-94A0-791A-4F0B8C6EBF96}"/>
              </a:ext>
            </a:extLst>
          </p:cNvPr>
          <p:cNvSpPr txBox="1"/>
          <p:nvPr/>
        </p:nvSpPr>
        <p:spPr>
          <a:xfrm>
            <a:off x="2050562" y="1540764"/>
            <a:ext cx="8509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23230" algn="l"/>
              </a:tabLst>
            </a:pPr>
            <a:r>
              <a:rPr sz="3200" b="1" dirty="0">
                <a:latin typeface="Calibri"/>
                <a:cs typeface="Calibri"/>
              </a:rPr>
              <a:t>Bed of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Nails</a:t>
            </a:r>
            <a:r>
              <a:rPr sz="3200" b="1" dirty="0">
                <a:latin typeface="Calibri"/>
                <a:cs typeface="Calibri"/>
              </a:rPr>
              <a:t>	Nearest</a:t>
            </a:r>
            <a:r>
              <a:rPr sz="3200" b="1" spc="-8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Neighbor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C468AF2-CAF0-8877-AA46-B3512A1444AB}"/>
              </a:ext>
            </a:extLst>
          </p:cNvPr>
          <p:cNvSpPr/>
          <p:nvPr/>
        </p:nvSpPr>
        <p:spPr>
          <a:xfrm>
            <a:off x="8132744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40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40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40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40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EFF4BA7A-19BE-5CA7-8B54-F9A7C94D53D1}"/>
              </a:ext>
            </a:extLst>
          </p:cNvPr>
          <p:cNvGraphicFramePr>
            <a:graphicFrameLocks noGrp="1"/>
          </p:cNvGraphicFramePr>
          <p:nvPr/>
        </p:nvGraphicFramePr>
        <p:xfrm>
          <a:off x="812542" y="288759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E24B4B72-6BA3-4F3B-F5CD-60104EE480EE}"/>
              </a:ext>
            </a:extLst>
          </p:cNvPr>
          <p:cNvGraphicFramePr>
            <a:graphicFrameLocks noGrp="1"/>
          </p:cNvGraphicFramePr>
          <p:nvPr/>
        </p:nvGraphicFramePr>
        <p:xfrm>
          <a:off x="3284719" y="2338955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170815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>
            <a:extLst>
              <a:ext uri="{FF2B5EF4-FFF2-40B4-BE49-F238E27FC236}">
                <a16:creationId xmlns:a16="http://schemas.microsoft.com/office/drawing/2014/main" id="{80512E91-0714-6E00-11CD-CC2908BD439C}"/>
              </a:ext>
            </a:extLst>
          </p:cNvPr>
          <p:cNvSpPr txBox="1"/>
          <p:nvPr/>
        </p:nvSpPr>
        <p:spPr>
          <a:xfrm>
            <a:off x="679351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8796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Input</a:t>
            </a:r>
            <a:r>
              <a:rPr sz="3200" spc="8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2 x </a:t>
            </a:r>
            <a:r>
              <a:rPr sz="3200" spc="-5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4754EB2-46A7-A5B9-6FD0-D9CD024D6FC1}"/>
              </a:ext>
            </a:extLst>
          </p:cNvPr>
          <p:cNvSpPr txBox="1"/>
          <p:nvPr/>
        </p:nvSpPr>
        <p:spPr>
          <a:xfrm>
            <a:off x="3712527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8255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Output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4 x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AA4BCB8-A004-B647-0E50-CB73549D300D}"/>
              </a:ext>
            </a:extLst>
          </p:cNvPr>
          <p:cNvSpPr/>
          <p:nvPr/>
        </p:nvSpPr>
        <p:spPr>
          <a:xfrm>
            <a:off x="2141943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39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39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39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39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69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1434</Words>
  <Application>Microsoft Office PowerPoint</Application>
  <PresentationFormat>와이드스크린</PresentationFormat>
  <Paragraphs>416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나눔스퀘어</vt:lpstr>
      <vt:lpstr>나눔스퀘어 Bold</vt:lpstr>
      <vt:lpstr>나눔스퀘어 ExtraBold</vt:lpstr>
      <vt:lpstr>Arial</vt:lpstr>
      <vt:lpstr>Calibri</vt:lpstr>
      <vt:lpstr>Times New Roman</vt:lpstr>
      <vt:lpstr>Office Theme</vt:lpstr>
      <vt:lpstr>PowerPoint 프레젠테이션</vt:lpstr>
      <vt:lpstr> Segmentation</vt:lpstr>
      <vt:lpstr>Computer Vision Tasks: Semantic Segmentation</vt:lpstr>
      <vt:lpstr>Semantic Segmentation</vt:lpstr>
      <vt:lpstr>PowerPoint 프레젠테이션</vt:lpstr>
      <vt:lpstr>Semantic Segmentation: Fully Convolutional Network</vt:lpstr>
      <vt:lpstr>Semantic Segmentation: Fully Convolutional Network</vt:lpstr>
      <vt:lpstr>Semantic Segmentation: Fully Convolutional Network</vt:lpstr>
      <vt:lpstr>In-Network Upsampling: “Unpooling”</vt:lpstr>
      <vt:lpstr>In-Network Upsampling: Bilinear Interpolation</vt:lpstr>
      <vt:lpstr>In-Network Upsampling: Bicubic Interpolation</vt:lpstr>
      <vt:lpstr>In-Network Upsampling: “Max Unpooling”</vt:lpstr>
      <vt:lpstr>Semantic Segmentation: Fully Convolutional Network</vt:lpstr>
      <vt:lpstr>Things and Stuff</vt:lpstr>
      <vt:lpstr>Computer Vision Tasks</vt:lpstr>
      <vt:lpstr>Computer Vision Tasks: Instance Segmentation</vt:lpstr>
      <vt:lpstr>Computer Vision Tasks: Instance Segmentation</vt:lpstr>
      <vt:lpstr>Instance Segmentation: Mask R-CNN</vt:lpstr>
      <vt:lpstr>Mask R-CNN</vt:lpstr>
      <vt:lpstr>Mask R-CNN: Example Training Targets</vt:lpstr>
      <vt:lpstr>Mask R-CNN: Very Good Results!</vt:lpstr>
      <vt:lpstr>Beyond Instance Segmentation: Panoptic Segmentation</vt:lpstr>
      <vt:lpstr>Beyond Instance Segmentation: Panoptic Segmentation</vt:lpstr>
      <vt:lpstr>Mask R-CNN: Keypoint Estimation</vt:lpstr>
      <vt:lpstr>Mask R-CNN: Keypoints</vt:lpstr>
      <vt:lpstr>Joint Instance Segmentation and Pose Estimation</vt:lpstr>
      <vt:lpstr>General Idea: Add Per- Region “Heads” to Faster / Mask R-CNN!</vt:lpstr>
      <vt:lpstr>Dense Captioning: Predict a caption per region!</vt:lpstr>
      <vt:lpstr>Dense Captioning</vt:lpstr>
      <vt:lpstr>Dense Captioning</vt:lpstr>
      <vt:lpstr>3D Shape Prediction: Mask R-CNN + Mesh Head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cjengy@gmail.com</dc:creator>
  <cp:lastModifiedBy>문학준</cp:lastModifiedBy>
  <cp:revision>3</cp:revision>
  <dcterms:created xsi:type="dcterms:W3CDTF">2020-11-03T08:14:59Z</dcterms:created>
  <dcterms:modified xsi:type="dcterms:W3CDTF">2022-09-23T09:06:08Z</dcterms:modified>
</cp:coreProperties>
</file>